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77" r:id="rId3"/>
    <p:sldId id="278" r:id="rId4"/>
    <p:sldId id="295" r:id="rId5"/>
    <p:sldId id="290" r:id="rId6"/>
    <p:sldId id="270" r:id="rId7"/>
    <p:sldId id="279" r:id="rId8"/>
    <p:sldId id="304" r:id="rId9"/>
    <p:sldId id="309" r:id="rId10"/>
    <p:sldId id="314" r:id="rId11"/>
    <p:sldId id="281" r:id="rId12"/>
    <p:sldId id="320" r:id="rId13"/>
    <p:sldId id="315" r:id="rId14"/>
    <p:sldId id="316" r:id="rId15"/>
    <p:sldId id="321" r:id="rId16"/>
    <p:sldId id="319" r:id="rId17"/>
    <p:sldId id="322" r:id="rId18"/>
    <p:sldId id="273" r:id="rId19"/>
    <p:sldId id="318" r:id="rId20"/>
    <p:sldId id="288" r:id="rId21"/>
    <p:sldId id="297" r:id="rId22"/>
    <p:sldId id="298" r:id="rId23"/>
    <p:sldId id="299" r:id="rId24"/>
    <p:sldId id="300" r:id="rId25"/>
  </p:sldIdLst>
  <p:sldSz cx="7772400" cy="100584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76" userDrawn="1">
          <p15:clr>
            <a:srgbClr val="A4A3A4"/>
          </p15:clr>
        </p15:guide>
        <p15:guide id="3" pos="1008" userDrawn="1">
          <p15:clr>
            <a:srgbClr val="A4A3A4"/>
          </p15:clr>
        </p15:guide>
        <p15:guide id="4" orient="horz" pos="6192" userDrawn="1">
          <p15:clr>
            <a:srgbClr val="A4A3A4"/>
          </p15:clr>
        </p15:guide>
        <p15:guide id="6" pos="288" userDrawn="1">
          <p15:clr>
            <a:srgbClr val="A4A3A4"/>
          </p15:clr>
        </p15:guide>
        <p15:guide id="7" pos="4608" userDrawn="1">
          <p15:clr>
            <a:srgbClr val="A4A3A4"/>
          </p15:clr>
        </p15:guide>
        <p15:guide id="9" orient="horz" pos="144" userDrawn="1">
          <p15:clr>
            <a:srgbClr val="A4A3A4"/>
          </p15:clr>
        </p15:guide>
        <p15:guide id="11" pos="3024" userDrawn="1">
          <p15:clr>
            <a:srgbClr val="A4A3A4"/>
          </p15:clr>
        </p15:guide>
        <p15:guide id="18" orient="horz" pos="4464" userDrawn="1">
          <p15:clr>
            <a:srgbClr val="A4A3A4"/>
          </p15:clr>
        </p15:guide>
        <p15:guide id="20" orient="horz" pos="384" userDrawn="1">
          <p15:clr>
            <a:srgbClr val="A4A3A4"/>
          </p15:clr>
        </p15:guide>
        <p15:guide id="21" orient="horz" pos="5832" userDrawn="1">
          <p15:clr>
            <a:srgbClr val="A4A3A4"/>
          </p15:clr>
        </p15:guide>
        <p15:guide id="22" orient="horz" pos="3456" userDrawn="1">
          <p15:clr>
            <a:srgbClr val="A4A3A4"/>
          </p15:clr>
        </p15:guide>
        <p15:guide id="23" pos="1728" userDrawn="1">
          <p15:clr>
            <a:srgbClr val="A4A3A4"/>
          </p15:clr>
        </p15:guide>
        <p15:guide id="24" pos="1584" userDrawn="1">
          <p15:clr>
            <a:srgbClr val="A4A3A4"/>
          </p15:clr>
        </p15:guide>
        <p15:guide id="25" pos="3168" userDrawn="1">
          <p15:clr>
            <a:srgbClr val="A4A3A4"/>
          </p15:clr>
        </p15:guide>
        <p15:guide id="26" orient="horz" pos="5808" userDrawn="1">
          <p15:clr>
            <a:srgbClr val="A4A3A4"/>
          </p15:clr>
        </p15:guide>
        <p15:guide id="27" orient="horz" pos="5472" userDrawn="1">
          <p15:clr>
            <a:srgbClr val="A4A3A4"/>
          </p15:clr>
        </p15:guide>
        <p15:guide id="28" orient="horz" pos="5568" userDrawn="1">
          <p15:clr>
            <a:srgbClr val="A4A3A4"/>
          </p15:clr>
        </p15:guide>
        <p15:guide id="31" orient="horz" pos="2160" userDrawn="1">
          <p15:clr>
            <a:srgbClr val="A4A3A4"/>
          </p15:clr>
        </p15:guide>
        <p15:guide id="32" orient="horz" pos="3888" userDrawn="1">
          <p15:clr>
            <a:srgbClr val="A4A3A4"/>
          </p15:clr>
        </p15:guide>
        <p15:guide id="33" orient="horz" pos="5664" userDrawn="1">
          <p15:clr>
            <a:srgbClr val="A4A3A4"/>
          </p15:clr>
        </p15:guide>
        <p15:guide id="38" orient="horz" pos="2448" userDrawn="1">
          <p15:clr>
            <a:srgbClr val="A4A3A4"/>
          </p15:clr>
        </p15:guide>
        <p15:guide id="40" pos="4464" userDrawn="1">
          <p15:clr>
            <a:srgbClr val="A4A3A4"/>
          </p15:clr>
        </p15:guide>
        <p15:guide id="42" orient="horz" pos="2592" userDrawn="1">
          <p15:clr>
            <a:srgbClr val="A4A3A4"/>
          </p15:clr>
        </p15:guide>
        <p15:guide id="43" pos="2448" userDrawn="1">
          <p15:clr>
            <a:srgbClr val="A4A3A4"/>
          </p15:clr>
        </p15:guide>
        <p15:guide id="44" pos="3888" userDrawn="1">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0E7"/>
    <a:srgbClr val="FBE5D6"/>
    <a:srgbClr val="FFE4D0"/>
    <a:srgbClr val="FFF6EF"/>
    <a:srgbClr val="FFFFFF"/>
    <a:srgbClr val="A20000"/>
    <a:srgbClr val="884706"/>
    <a:srgbClr val="CC0000"/>
    <a:srgbClr val="5C2A08"/>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2" autoAdjust="0"/>
    <p:restoredTop sz="95777" autoAdjust="0"/>
  </p:normalViewPr>
  <p:slideViewPr>
    <p:cSldViewPr snapToGrid="0">
      <p:cViewPr>
        <p:scale>
          <a:sx n="66" d="100"/>
          <a:sy n="66" d="100"/>
        </p:scale>
        <p:origin x="828" y="708"/>
      </p:cViewPr>
      <p:guideLst>
        <p:guide orient="horz" pos="4176"/>
        <p:guide pos="1008"/>
        <p:guide orient="horz" pos="6192"/>
        <p:guide pos="288"/>
        <p:guide pos="4608"/>
        <p:guide orient="horz" pos="144"/>
        <p:guide pos="3024"/>
        <p:guide orient="horz" pos="4464"/>
        <p:guide orient="horz" pos="384"/>
        <p:guide orient="horz" pos="5832"/>
        <p:guide orient="horz" pos="3456"/>
        <p:guide pos="1728"/>
        <p:guide pos="1584"/>
        <p:guide pos="3168"/>
        <p:guide orient="horz" pos="5808"/>
        <p:guide orient="horz" pos="5472"/>
        <p:guide orient="horz" pos="5568"/>
        <p:guide orient="horz" pos="2160"/>
        <p:guide orient="horz" pos="3888"/>
        <p:guide orient="horz" pos="5664"/>
        <p:guide orient="horz" pos="2448"/>
        <p:guide pos="4464"/>
        <p:guide orient="horz" pos="2592"/>
        <p:guide pos="2448"/>
        <p:guide pos="38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71" d="100"/>
          <a:sy n="71" d="100"/>
        </p:scale>
        <p:origin x="2892" y="54"/>
      </p:cViewPr>
      <p:guideLst>
        <p:guide orient="horz" pos="2957"/>
        <p:guide pos="2237"/>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5092" tIns="47546" rIns="95092" bIns="47546" rtlCol="0"/>
          <a:lstStyle>
            <a:lvl1pPr algn="l">
              <a:defRPr sz="1200"/>
            </a:lvl1pPr>
          </a:lstStyle>
          <a:p>
            <a:endParaRPr lang="en-US"/>
          </a:p>
        </p:txBody>
      </p:sp>
      <p:sp>
        <p:nvSpPr>
          <p:cNvPr id="3" name="Date Placeholder 2"/>
          <p:cNvSpPr>
            <a:spLocks noGrp="1"/>
          </p:cNvSpPr>
          <p:nvPr>
            <p:ph type="dt" idx="1"/>
          </p:nvPr>
        </p:nvSpPr>
        <p:spPr>
          <a:xfrm>
            <a:off x="4023093" y="0"/>
            <a:ext cx="3077739" cy="471054"/>
          </a:xfrm>
          <a:prstGeom prst="rect">
            <a:avLst/>
          </a:prstGeom>
        </p:spPr>
        <p:txBody>
          <a:bodyPr vert="horz" lIns="95092" tIns="47546" rIns="95092" bIns="47546" rtlCol="0"/>
          <a:lstStyle>
            <a:lvl1pPr algn="r">
              <a:defRPr sz="1200"/>
            </a:lvl1pPr>
          </a:lstStyle>
          <a:p>
            <a:fld id="{FC1F4E7F-A3D6-465B-846E-9CC7009074A4}" type="datetimeFigureOut">
              <a:rPr lang="en-US" smtClean="0"/>
              <a:t>11/7/2018</a:t>
            </a:fld>
            <a:endParaRPr lang="en-US"/>
          </a:p>
        </p:txBody>
      </p:sp>
      <p:sp>
        <p:nvSpPr>
          <p:cNvPr id="4" name="Slide Image Placeholder 3"/>
          <p:cNvSpPr>
            <a:spLocks noGrp="1" noRot="1" noChangeAspect="1"/>
          </p:cNvSpPr>
          <p:nvPr>
            <p:ph type="sldImg" idx="2"/>
          </p:nvPr>
        </p:nvSpPr>
        <p:spPr>
          <a:xfrm>
            <a:off x="2327275" y="1173163"/>
            <a:ext cx="2447925" cy="3168650"/>
          </a:xfrm>
          <a:prstGeom prst="rect">
            <a:avLst/>
          </a:prstGeom>
          <a:noFill/>
          <a:ln w="12700">
            <a:solidFill>
              <a:prstClr val="black"/>
            </a:solidFill>
          </a:ln>
        </p:spPr>
        <p:txBody>
          <a:bodyPr vert="horz" lIns="95092" tIns="47546" rIns="95092" bIns="47546" rtlCol="0" anchor="ctr"/>
          <a:lstStyle/>
          <a:p>
            <a:endParaRPr lang="en-US"/>
          </a:p>
        </p:txBody>
      </p:sp>
      <p:sp>
        <p:nvSpPr>
          <p:cNvPr id="5" name="Notes Placeholder 4"/>
          <p:cNvSpPr>
            <a:spLocks noGrp="1"/>
          </p:cNvSpPr>
          <p:nvPr>
            <p:ph type="body" sz="quarter" idx="3"/>
          </p:nvPr>
        </p:nvSpPr>
        <p:spPr>
          <a:xfrm>
            <a:off x="710248" y="4518205"/>
            <a:ext cx="5681980" cy="3696713"/>
          </a:xfrm>
          <a:prstGeom prst="rect">
            <a:avLst/>
          </a:prstGeom>
        </p:spPr>
        <p:txBody>
          <a:bodyPr vert="horz" lIns="95092" tIns="47546" rIns="95092" bIns="475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7"/>
            <a:ext cx="3077739" cy="471053"/>
          </a:xfrm>
          <a:prstGeom prst="rect">
            <a:avLst/>
          </a:prstGeom>
        </p:spPr>
        <p:txBody>
          <a:bodyPr vert="horz" lIns="95092" tIns="47546" rIns="95092" bIns="47546"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7"/>
            <a:ext cx="3077739" cy="471053"/>
          </a:xfrm>
          <a:prstGeom prst="rect">
            <a:avLst/>
          </a:prstGeom>
        </p:spPr>
        <p:txBody>
          <a:bodyPr vert="horz" lIns="95092" tIns="47546" rIns="95092" bIns="47546" rtlCol="0" anchor="b"/>
          <a:lstStyle>
            <a:lvl1pPr algn="r">
              <a:defRPr sz="1200"/>
            </a:lvl1pPr>
          </a:lstStyle>
          <a:p>
            <a:fld id="{743DAC93-7761-4662-9111-CA2C47EF849A}" type="slidenum">
              <a:rPr lang="en-US" smtClean="0"/>
              <a:t>‹#›</a:t>
            </a:fld>
            <a:endParaRPr lang="en-US"/>
          </a:p>
        </p:txBody>
      </p:sp>
    </p:spTree>
    <p:extLst>
      <p:ext uri="{BB962C8B-B14F-4D97-AF65-F5344CB8AC3E}">
        <p14:creationId xmlns:p14="http://schemas.microsoft.com/office/powerpoint/2010/main" val="1309001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DAC93-7761-4662-9111-CA2C47EF849A}" type="slidenum">
              <a:rPr lang="en-US" smtClean="0"/>
              <a:t>1</a:t>
            </a:fld>
            <a:endParaRPr lang="en-US"/>
          </a:p>
        </p:txBody>
      </p:sp>
    </p:spTree>
    <p:extLst>
      <p:ext uri="{BB962C8B-B14F-4D97-AF65-F5344CB8AC3E}">
        <p14:creationId xmlns:p14="http://schemas.microsoft.com/office/powerpoint/2010/main" val="27992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DAC93-7761-4662-9111-CA2C47EF849A}" type="slidenum">
              <a:rPr lang="en-US" smtClean="0"/>
              <a:t>2</a:t>
            </a:fld>
            <a:endParaRPr lang="en-US"/>
          </a:p>
        </p:txBody>
      </p:sp>
    </p:spTree>
    <p:extLst>
      <p:ext uri="{BB962C8B-B14F-4D97-AF65-F5344CB8AC3E}">
        <p14:creationId xmlns:p14="http://schemas.microsoft.com/office/powerpoint/2010/main" val="59380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75F41F-B3DA-4C91-BF18-C68C977FF6E9}"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28453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75F41F-B3DA-4C91-BF18-C68C977FF6E9}"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1585126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75F41F-B3DA-4C91-BF18-C68C977FF6E9}"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111082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75F41F-B3DA-4C91-BF18-C68C977FF6E9}"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56225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75F41F-B3DA-4C91-BF18-C68C977FF6E9}"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3092242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75F41F-B3DA-4C91-BF18-C68C977FF6E9}"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2687056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75F41F-B3DA-4C91-BF18-C68C977FF6E9}" type="datetimeFigureOut">
              <a:rPr lang="en-US" smtClean="0"/>
              <a:t>11/7/2018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232259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75F41F-B3DA-4C91-BF18-C68C977FF6E9}" type="datetimeFigureOut">
              <a:rPr lang="en-US" smtClean="0"/>
              <a:t>11/7/2018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286184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75F41F-B3DA-4C91-BF18-C68C977FF6E9}" type="datetimeFigureOut">
              <a:rPr lang="en-US" smtClean="0"/>
              <a:t>11/7/2018</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140260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0475F41F-B3DA-4C91-BF18-C68C977FF6E9}"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424683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0475F41F-B3DA-4C91-BF18-C68C977FF6E9}"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742AD-C5B4-4312-935F-E2F9894ED42D}" type="slidenum">
              <a:rPr lang="en-US" smtClean="0"/>
              <a:t>‹#›</a:t>
            </a:fld>
            <a:endParaRPr lang="en-US"/>
          </a:p>
        </p:txBody>
      </p:sp>
    </p:spTree>
    <p:extLst>
      <p:ext uri="{BB962C8B-B14F-4D97-AF65-F5344CB8AC3E}">
        <p14:creationId xmlns:p14="http://schemas.microsoft.com/office/powerpoint/2010/main" val="125444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0475F41F-B3DA-4C91-BF18-C68C977FF6E9}" type="datetimeFigureOut">
              <a:rPr lang="en-US" smtClean="0"/>
              <a:t>11/7/2018</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8CD742AD-C5B4-4312-935F-E2F9894ED42D}" type="slidenum">
              <a:rPr lang="en-US" smtClean="0"/>
              <a:t>‹#›</a:t>
            </a:fld>
            <a:endParaRPr lang="en-US"/>
          </a:p>
        </p:txBody>
      </p:sp>
    </p:spTree>
    <p:extLst>
      <p:ext uri="{BB962C8B-B14F-4D97-AF65-F5344CB8AC3E}">
        <p14:creationId xmlns:p14="http://schemas.microsoft.com/office/powerpoint/2010/main" val="338192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12.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jpeg"/><Relationship Id="rId3" Type="http://schemas.openxmlformats.org/officeDocument/2006/relationships/image" Target="../media/image23.png"/><Relationship Id="rId7" Type="http://schemas.openxmlformats.org/officeDocument/2006/relationships/image" Target="../media/image15.png"/><Relationship Id="rId12" Type="http://schemas.microsoft.com/office/2007/relationships/hdphoto" Target="../media/hdphoto4.wdp"/><Relationship Id="rId2" Type="http://schemas.openxmlformats.org/officeDocument/2006/relationships/image" Target="../media/image2.png"/><Relationship Id="rId16"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18.png"/><Relationship Id="rId5" Type="http://schemas.openxmlformats.org/officeDocument/2006/relationships/image" Target="../media/image24.png"/><Relationship Id="rId15" Type="http://schemas.microsoft.com/office/2007/relationships/hdphoto" Target="../media/hdphoto2.wdp"/><Relationship Id="rId10" Type="http://schemas.microsoft.com/office/2007/relationships/hdphoto" Target="../media/hdphoto6.wdp"/><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13"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16.png"/><Relationship Id="rId17" Type="http://schemas.openxmlformats.org/officeDocument/2006/relationships/image" Target="../media/image32.jpeg"/><Relationship Id="rId2" Type="http://schemas.openxmlformats.org/officeDocument/2006/relationships/image" Target="../media/image2.png"/><Relationship Id="rId16" Type="http://schemas.microsoft.com/office/2007/relationships/hdphoto" Target="../media/hdphoto7.wdp"/><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9.jpeg"/><Relationship Id="rId5" Type="http://schemas.microsoft.com/office/2007/relationships/hdphoto" Target="../media/hdphoto1.wdp"/><Relationship Id="rId15" Type="http://schemas.openxmlformats.org/officeDocument/2006/relationships/image" Target="../media/image31.png"/><Relationship Id="rId10" Type="http://schemas.microsoft.com/office/2007/relationships/hdphoto" Target="../media/hdphoto6.wdp"/><Relationship Id="rId4" Type="http://schemas.openxmlformats.org/officeDocument/2006/relationships/image" Target="../media/image15.png"/><Relationship Id="rId9" Type="http://schemas.openxmlformats.org/officeDocument/2006/relationships/image" Target="../media/image22.png"/><Relationship Id="rId1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5.png"/><Relationship Id="rId3" Type="http://schemas.openxmlformats.org/officeDocument/2006/relationships/image" Target="../media/image24.png"/><Relationship Id="rId7" Type="http://schemas.openxmlformats.org/officeDocument/2006/relationships/image" Target="../media/image2.png"/><Relationship Id="rId12"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16.png"/><Relationship Id="rId10" Type="http://schemas.microsoft.com/office/2007/relationships/hdphoto" Target="../media/hdphoto8.wdp"/><Relationship Id="rId4" Type="http://schemas.openxmlformats.org/officeDocument/2006/relationships/image" Target="../media/image33.jpeg"/><Relationship Id="rId9" Type="http://schemas.openxmlformats.org/officeDocument/2006/relationships/image" Target="../media/image34.png"/><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4.png"/><Relationship Id="rId7" Type="http://schemas.openxmlformats.org/officeDocument/2006/relationships/image" Target="../media/image23.png"/><Relationship Id="rId12"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38.jpeg"/><Relationship Id="rId4" Type="http://schemas.openxmlformats.org/officeDocument/2006/relationships/image" Target="../media/image15.png"/><Relationship Id="rId9" Type="http://schemas.openxmlformats.org/officeDocument/2006/relationships/image" Target="../media/image37.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5.png"/><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11.png"/><Relationship Id="rId3" Type="http://schemas.openxmlformats.org/officeDocument/2006/relationships/image" Target="../media/image23.png"/><Relationship Id="rId7" Type="http://schemas.openxmlformats.org/officeDocument/2006/relationships/image" Target="../media/image16.png"/><Relationship Id="rId12" Type="http://schemas.openxmlformats.org/officeDocument/2006/relationships/image" Target="../media/image18.png"/><Relationship Id="rId17" Type="http://schemas.openxmlformats.org/officeDocument/2006/relationships/image" Target="../media/image42.jpeg"/><Relationship Id="rId2" Type="http://schemas.openxmlformats.org/officeDocument/2006/relationships/image" Target="../media/image2.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9.jpeg"/><Relationship Id="rId11" Type="http://schemas.openxmlformats.org/officeDocument/2006/relationships/image" Target="../media/image40.jpeg"/><Relationship Id="rId5" Type="http://schemas.openxmlformats.org/officeDocument/2006/relationships/image" Target="../media/image24.png"/><Relationship Id="rId15" Type="http://schemas.microsoft.com/office/2007/relationships/hdphoto" Target="../media/hdphoto1.wdp"/><Relationship Id="rId10" Type="http://schemas.microsoft.com/office/2007/relationships/hdphoto" Target="../media/hdphoto6.wdp"/><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11.png"/><Relationship Id="rId12"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11" Type="http://schemas.microsoft.com/office/2007/relationships/hdphoto" Target="../media/hdphoto4.wdp"/><Relationship Id="rId5" Type="http://schemas.openxmlformats.org/officeDocument/2006/relationships/image" Target="../media/image24.png"/><Relationship Id="rId10" Type="http://schemas.openxmlformats.org/officeDocument/2006/relationships/image" Target="../media/image18.png"/><Relationship Id="rId4" Type="http://schemas.openxmlformats.org/officeDocument/2006/relationships/image" Target="../media/image21.png"/><Relationship Id="rId9" Type="http://schemas.microsoft.com/office/2007/relationships/hdphoto" Target="../media/hdphoto6.wdp"/><Relationship Id="rId1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21.png"/><Relationship Id="rId7" Type="http://schemas.openxmlformats.org/officeDocument/2006/relationships/image" Target="../media/image46.jpeg"/><Relationship Id="rId12"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jpeg"/><Relationship Id="rId15" Type="http://schemas.openxmlformats.org/officeDocument/2006/relationships/image" Target="../media/image12.png"/><Relationship Id="rId10" Type="http://schemas.openxmlformats.org/officeDocument/2006/relationships/image" Target="../media/image49.jpeg"/><Relationship Id="rId4" Type="http://schemas.openxmlformats.org/officeDocument/2006/relationships/image" Target="../media/image7.png"/><Relationship Id="rId9" Type="http://schemas.openxmlformats.org/officeDocument/2006/relationships/image" Target="../media/image48.jpe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68.png"/><Relationship Id="rId3" Type="http://schemas.openxmlformats.org/officeDocument/2006/relationships/image" Target="../media/image54.png"/><Relationship Id="rId21" Type="http://schemas.openxmlformats.org/officeDocument/2006/relationships/image" Target="../media/image65.png"/><Relationship Id="rId7" Type="http://schemas.openxmlformats.org/officeDocument/2006/relationships/image" Target="../media/image55.png"/><Relationship Id="rId12" Type="http://schemas.microsoft.com/office/2007/relationships/hdphoto" Target="../media/hdphoto2.wdp"/><Relationship Id="rId17" Type="http://schemas.openxmlformats.org/officeDocument/2006/relationships/image" Target="../media/image61.png"/><Relationship Id="rId25" Type="http://schemas.openxmlformats.org/officeDocument/2006/relationships/image" Target="../media/image2.png"/><Relationship Id="rId2" Type="http://schemas.openxmlformats.org/officeDocument/2006/relationships/image" Target="../media/image21.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6.png"/><Relationship Id="rId24"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59.png"/><Relationship Id="rId23" Type="http://schemas.openxmlformats.org/officeDocument/2006/relationships/image" Target="../media/image67.png"/><Relationship Id="rId10" Type="http://schemas.microsoft.com/office/2007/relationships/hdphoto" Target="../media/hdphoto10.wdp"/><Relationship Id="rId19" Type="http://schemas.openxmlformats.org/officeDocument/2006/relationships/image" Target="../media/image63.png"/><Relationship Id="rId4" Type="http://schemas.openxmlformats.org/officeDocument/2006/relationships/image" Target="../media/image11.png"/><Relationship Id="rId9" Type="http://schemas.openxmlformats.org/officeDocument/2006/relationships/image" Target="../media/image56.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78.png"/><Relationship Id="rId3" Type="http://schemas.openxmlformats.org/officeDocument/2006/relationships/image" Target="../media/image54.png"/><Relationship Id="rId21" Type="http://schemas.openxmlformats.org/officeDocument/2006/relationships/image" Target="../media/image77.png"/><Relationship Id="rId7" Type="http://schemas.openxmlformats.org/officeDocument/2006/relationships/image" Target="../media/image55.png"/><Relationship Id="rId12" Type="http://schemas.microsoft.com/office/2007/relationships/hdphoto" Target="../media/hdphoto2.wdp"/><Relationship Id="rId17" Type="http://schemas.openxmlformats.org/officeDocument/2006/relationships/image" Target="../media/image73.png"/><Relationship Id="rId25" Type="http://schemas.openxmlformats.org/officeDocument/2006/relationships/image" Target="../media/image3.png"/><Relationship Id="rId2" Type="http://schemas.openxmlformats.org/officeDocument/2006/relationships/image" Target="../media/image21.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6.png"/><Relationship Id="rId24" Type="http://schemas.openxmlformats.org/officeDocument/2006/relationships/image" Target="../media/image68.png"/><Relationship Id="rId5" Type="http://schemas.openxmlformats.org/officeDocument/2006/relationships/image" Target="../media/image15.png"/><Relationship Id="rId15" Type="http://schemas.openxmlformats.org/officeDocument/2006/relationships/image" Target="../media/image71.png"/><Relationship Id="rId23" Type="http://schemas.openxmlformats.org/officeDocument/2006/relationships/image" Target="../media/image2.png"/><Relationship Id="rId10" Type="http://schemas.microsoft.com/office/2007/relationships/hdphoto" Target="../media/hdphoto10.wdp"/><Relationship Id="rId19" Type="http://schemas.openxmlformats.org/officeDocument/2006/relationships/image" Target="../media/image75.png"/><Relationship Id="rId4" Type="http://schemas.openxmlformats.org/officeDocument/2006/relationships/image" Target="../media/image11.png"/><Relationship Id="rId9" Type="http://schemas.openxmlformats.org/officeDocument/2006/relationships/image" Target="../media/image56.png"/><Relationship Id="rId14" Type="http://schemas.openxmlformats.org/officeDocument/2006/relationships/image" Target="../media/image70.png"/><Relationship Id="rId22" Type="http://schemas.openxmlformats.org/officeDocument/2006/relationships/image" Target="../media/image1.png"/><Relationship Id="rId27"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78.png"/><Relationship Id="rId3" Type="http://schemas.openxmlformats.org/officeDocument/2006/relationships/image" Target="../media/image54.png"/><Relationship Id="rId21" Type="http://schemas.openxmlformats.org/officeDocument/2006/relationships/image" Target="../media/image88.png"/><Relationship Id="rId7" Type="http://schemas.openxmlformats.org/officeDocument/2006/relationships/image" Target="../media/image55.png"/><Relationship Id="rId12" Type="http://schemas.microsoft.com/office/2007/relationships/hdphoto" Target="../media/hdphoto2.wdp"/><Relationship Id="rId17" Type="http://schemas.openxmlformats.org/officeDocument/2006/relationships/image" Target="../media/image84.png"/><Relationship Id="rId25" Type="http://schemas.openxmlformats.org/officeDocument/2006/relationships/image" Target="../media/image3.png"/><Relationship Id="rId2" Type="http://schemas.openxmlformats.org/officeDocument/2006/relationships/image" Target="../media/image21.png"/><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6.png"/><Relationship Id="rId24"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82.png"/><Relationship Id="rId23" Type="http://schemas.openxmlformats.org/officeDocument/2006/relationships/image" Target="../media/image1.png"/><Relationship Id="rId10" Type="http://schemas.microsoft.com/office/2007/relationships/hdphoto" Target="../media/hdphoto10.wdp"/><Relationship Id="rId19" Type="http://schemas.openxmlformats.org/officeDocument/2006/relationships/image" Target="../media/image86.png"/><Relationship Id="rId4" Type="http://schemas.openxmlformats.org/officeDocument/2006/relationships/image" Target="../media/image11.png"/><Relationship Id="rId9" Type="http://schemas.openxmlformats.org/officeDocument/2006/relationships/image" Target="../media/image56.png"/><Relationship Id="rId14" Type="http://schemas.openxmlformats.org/officeDocument/2006/relationships/image" Target="../media/image81.png"/><Relationship Id="rId22" Type="http://schemas.openxmlformats.org/officeDocument/2006/relationships/image" Target="../media/image68.png"/><Relationship Id="rId27"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54.png"/><Relationship Id="rId21" Type="http://schemas.openxmlformats.org/officeDocument/2006/relationships/image" Target="../media/image97.png"/><Relationship Id="rId7" Type="http://schemas.openxmlformats.org/officeDocument/2006/relationships/image" Target="../media/image55.png"/><Relationship Id="rId12" Type="http://schemas.microsoft.com/office/2007/relationships/hdphoto" Target="../media/hdphoto2.wdp"/><Relationship Id="rId17" Type="http://schemas.openxmlformats.org/officeDocument/2006/relationships/image" Target="../media/image93.png"/><Relationship Id="rId2" Type="http://schemas.openxmlformats.org/officeDocument/2006/relationships/image" Target="../media/image21.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6.png"/><Relationship Id="rId24"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91.png"/><Relationship Id="rId23" Type="http://schemas.openxmlformats.org/officeDocument/2006/relationships/image" Target="../media/image2.png"/><Relationship Id="rId10" Type="http://schemas.microsoft.com/office/2007/relationships/hdphoto" Target="../media/hdphoto10.wdp"/><Relationship Id="rId19" Type="http://schemas.openxmlformats.org/officeDocument/2006/relationships/image" Target="../media/image95.png"/><Relationship Id="rId4" Type="http://schemas.openxmlformats.org/officeDocument/2006/relationships/image" Target="../media/image11.png"/><Relationship Id="rId9" Type="http://schemas.openxmlformats.org/officeDocument/2006/relationships/image" Target="../media/image56.png"/><Relationship Id="rId14" Type="http://schemas.openxmlformats.org/officeDocument/2006/relationships/image" Target="../media/image90.png"/><Relationship Id="rId22"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98.png"/><Relationship Id="rId18" Type="http://schemas.openxmlformats.org/officeDocument/2006/relationships/image" Target="../media/image2.png"/><Relationship Id="rId3" Type="http://schemas.openxmlformats.org/officeDocument/2006/relationships/image" Target="../media/image54.png"/><Relationship Id="rId7" Type="http://schemas.openxmlformats.org/officeDocument/2006/relationships/image" Target="../media/image55.png"/><Relationship Id="rId12" Type="http://schemas.microsoft.com/office/2007/relationships/hdphoto" Target="../media/hdphoto2.wdp"/><Relationship Id="rId17" Type="http://schemas.openxmlformats.org/officeDocument/2006/relationships/image" Target="../media/image1.png"/><Relationship Id="rId2" Type="http://schemas.openxmlformats.org/officeDocument/2006/relationships/image" Target="../media/image21.png"/><Relationship Id="rId16" Type="http://schemas.openxmlformats.org/officeDocument/2006/relationships/image" Target="../media/image100.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6.png"/><Relationship Id="rId5" Type="http://schemas.openxmlformats.org/officeDocument/2006/relationships/image" Target="../media/image15.png"/><Relationship Id="rId15" Type="http://schemas.openxmlformats.org/officeDocument/2006/relationships/image" Target="../media/image68.png"/><Relationship Id="rId10" Type="http://schemas.microsoft.com/office/2007/relationships/hdphoto" Target="../media/hdphoto10.wdp"/><Relationship Id="rId19"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56.png"/><Relationship Id="rId14" Type="http://schemas.openxmlformats.org/officeDocument/2006/relationships/image" Target="../media/image9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microsoft.com/office/2007/relationships/hdphoto" Target="../media/hdphoto4.wdp"/><Relationship Id="rId3" Type="http://schemas.openxmlformats.org/officeDocument/2006/relationships/image" Target="../media/image7.png"/><Relationship Id="rId21" Type="http://schemas.microsoft.com/office/2007/relationships/hdphoto" Target="../media/hdphoto5.wdp"/><Relationship Id="rId7" Type="http://schemas.openxmlformats.org/officeDocument/2006/relationships/image" Target="../media/image11.png"/><Relationship Id="rId12" Type="http://schemas.microsoft.com/office/2007/relationships/hdphoto" Target="../media/hdphoto1.wdp"/><Relationship Id="rId17" Type="http://schemas.openxmlformats.org/officeDocument/2006/relationships/image" Target="../media/image18.png"/><Relationship Id="rId2" Type="http://schemas.openxmlformats.org/officeDocument/2006/relationships/image" Target="../media/image1.png"/><Relationship Id="rId16" Type="http://schemas.microsoft.com/office/2007/relationships/hdphoto" Target="../media/hdphoto3.wdp"/><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3.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22.png"/><Relationship Id="rId12"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1.png"/><Relationship Id="rId10"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16.pn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722783" y="4261694"/>
            <a:ext cx="1722783" cy="523220"/>
          </a:xfrm>
          <a:prstGeom prst="rect">
            <a:avLst/>
          </a:prstGeom>
          <a:noFill/>
          <a:effectLst/>
        </p:spPr>
        <p:txBody>
          <a:bodyPr wrap="square" rtlCol="0">
            <a:spAutoFit/>
          </a:bodyPr>
          <a:lstStyle/>
          <a:p>
            <a:pPr algn="ctr"/>
            <a:r>
              <a:rPr lang="en-US" sz="2800" b="1" dirty="0">
                <a:effectLst>
                  <a:outerShdw blurRad="50800" dist="38100" dir="8100000" algn="tr" rotWithShape="0">
                    <a:prstClr val="black">
                      <a:alpha val="40000"/>
                    </a:prstClr>
                  </a:outerShdw>
                </a:effectLst>
                <a:latin typeface="+mj-lt"/>
              </a:rPr>
              <a:t>Goals</a:t>
            </a:r>
            <a:endParaRPr lang="en-US" b="1" dirty="0">
              <a:effectLst>
                <a:outerShdw blurRad="50800" dist="38100" dir="8100000" algn="tr" rotWithShape="0">
                  <a:prstClr val="black">
                    <a:alpha val="40000"/>
                  </a:prstClr>
                </a:outerShdw>
              </a:effectLst>
              <a:latin typeface="+mj-lt"/>
            </a:endParaRPr>
          </a:p>
        </p:txBody>
      </p:sp>
      <p:grpSp>
        <p:nvGrpSpPr>
          <p:cNvPr id="7" name="Group 6"/>
          <p:cNvGrpSpPr/>
          <p:nvPr/>
        </p:nvGrpSpPr>
        <p:grpSpPr>
          <a:xfrm>
            <a:off x="5031825" y="228600"/>
            <a:ext cx="2286000" cy="3200400"/>
            <a:chOff x="5034450" y="228600"/>
            <a:chExt cx="2286000" cy="3200400"/>
          </a:xfrm>
        </p:grpSpPr>
        <p:sp>
          <p:nvSpPr>
            <p:cNvPr id="34" name="Rectangle 33"/>
            <p:cNvSpPr/>
            <p:nvPr/>
          </p:nvSpPr>
          <p:spPr>
            <a:xfrm>
              <a:off x="5034450" y="228600"/>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rot="18759998">
              <a:off x="5184420"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69"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5625975" y="2679014"/>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5362" y="228600"/>
            <a:ext cx="2286000" cy="3200400"/>
            <a:chOff x="2748450" y="228600"/>
            <a:chExt cx="2286000" cy="3200400"/>
          </a:xfrm>
        </p:grpSpPr>
        <p:sp>
          <p:nvSpPr>
            <p:cNvPr id="49" name="Rectangle 48"/>
            <p:cNvSpPr/>
            <p:nvPr/>
          </p:nvSpPr>
          <p:spPr>
            <a:xfrm>
              <a:off x="2748450" y="228600"/>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rot="18759998">
              <a:off x="2898420"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51"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3339975" y="2679014"/>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61331" y="228600"/>
            <a:ext cx="2286000" cy="3200400"/>
            <a:chOff x="458900" y="228600"/>
            <a:chExt cx="2286000" cy="3200400"/>
          </a:xfrm>
        </p:grpSpPr>
        <p:sp>
          <p:nvSpPr>
            <p:cNvPr id="53" name="Rectangle 52"/>
            <p:cNvSpPr/>
            <p:nvPr/>
          </p:nvSpPr>
          <p:spPr>
            <a:xfrm>
              <a:off x="458900" y="228600"/>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rot="18759998">
              <a:off x="608870"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55"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1050425" y="2679014"/>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5031825" y="3429000"/>
            <a:ext cx="2286000" cy="3200400"/>
            <a:chOff x="5034450" y="3438654"/>
            <a:chExt cx="2286000" cy="3200400"/>
          </a:xfrm>
        </p:grpSpPr>
        <p:sp>
          <p:nvSpPr>
            <p:cNvPr id="57" name="Rectangle 56"/>
            <p:cNvSpPr/>
            <p:nvPr/>
          </p:nvSpPr>
          <p:spPr>
            <a:xfrm>
              <a:off x="5034450" y="3438654"/>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rot="18759998">
              <a:off x="5184420" y="4075817"/>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59"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5625975" y="5889068"/>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2745362" y="3429000"/>
            <a:ext cx="2286000" cy="3200400"/>
            <a:chOff x="2748450" y="3438654"/>
            <a:chExt cx="2286000" cy="3200400"/>
          </a:xfrm>
        </p:grpSpPr>
        <p:sp>
          <p:nvSpPr>
            <p:cNvPr id="61" name="Rectangle 60"/>
            <p:cNvSpPr/>
            <p:nvPr/>
          </p:nvSpPr>
          <p:spPr>
            <a:xfrm>
              <a:off x="2748450" y="3438654"/>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rot="18759998">
              <a:off x="2898420" y="4075817"/>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66"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3339975" y="5889068"/>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61331" y="3429000"/>
            <a:ext cx="2286000" cy="3200400"/>
            <a:chOff x="458900" y="3438654"/>
            <a:chExt cx="2286000" cy="3200400"/>
          </a:xfrm>
        </p:grpSpPr>
        <p:sp>
          <p:nvSpPr>
            <p:cNvPr id="74" name="Rectangle 73"/>
            <p:cNvSpPr/>
            <p:nvPr/>
          </p:nvSpPr>
          <p:spPr>
            <a:xfrm>
              <a:off x="458900" y="3438654"/>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rot="18759998">
              <a:off x="608870" y="4075817"/>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82"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1050425" y="5889068"/>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031825" y="6629400"/>
            <a:ext cx="2286000" cy="3200400"/>
            <a:chOff x="5034450" y="6629400"/>
            <a:chExt cx="2286000" cy="3200400"/>
          </a:xfrm>
        </p:grpSpPr>
        <p:sp>
          <p:nvSpPr>
            <p:cNvPr id="90" name="Rectangle 89"/>
            <p:cNvSpPr/>
            <p:nvPr/>
          </p:nvSpPr>
          <p:spPr>
            <a:xfrm>
              <a:off x="5034450" y="6629400"/>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rot="18759998">
              <a:off x="5184420"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95"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5625975" y="9079814"/>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745362" y="6629400"/>
            <a:ext cx="2286000" cy="3200400"/>
            <a:chOff x="2748450" y="6629400"/>
            <a:chExt cx="2286000" cy="3200400"/>
          </a:xfrm>
        </p:grpSpPr>
        <p:sp>
          <p:nvSpPr>
            <p:cNvPr id="97" name="Rectangle 96"/>
            <p:cNvSpPr/>
            <p:nvPr/>
          </p:nvSpPr>
          <p:spPr>
            <a:xfrm>
              <a:off x="2748450" y="6629400"/>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rot="18759998">
              <a:off x="2898420"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99"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3339975" y="9079814"/>
              <a:ext cx="1102950" cy="667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61331" y="6629400"/>
            <a:ext cx="2286000" cy="3200400"/>
            <a:chOff x="458900" y="6629400"/>
            <a:chExt cx="2286000" cy="3200400"/>
          </a:xfrm>
        </p:grpSpPr>
        <p:sp>
          <p:nvSpPr>
            <p:cNvPr id="101" name="Rectangle 100"/>
            <p:cNvSpPr/>
            <p:nvPr/>
          </p:nvSpPr>
          <p:spPr>
            <a:xfrm>
              <a:off x="458900" y="6629400"/>
              <a:ext cx="2286000" cy="3200400"/>
            </a:xfrm>
            <a:prstGeom prst="rect">
              <a:avLst/>
            </a:prstGeom>
            <a:pattFill prst="dkDnDiag">
              <a:fgClr>
                <a:schemeClr val="accent6">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rot="18759998">
              <a:off x="608870"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103" name="Picture 8" descr="http://www.endlessicons.com/wp-content/uploads/2012/10/trophy-icon-614x46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1050425" y="9079814"/>
              <a:ext cx="1102950" cy="667436"/>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8" descr="http://www.endlessicons.com/wp-content/uploads/2012/10/trophy-icon-614x460.png">
            <a:extLst>
              <a:ext uri="{FF2B5EF4-FFF2-40B4-BE49-F238E27FC236}">
                <a16:creationId xmlns:a16="http://schemas.microsoft.com/office/drawing/2014/main" id="{9AECD5BC-0DDB-4B5E-A779-FE1924F168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227"/>
          <a:stretch/>
        </p:blipFill>
        <p:spPr bwMode="auto">
          <a:xfrm>
            <a:off x="-4420844" y="2018614"/>
            <a:ext cx="1102950" cy="66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052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Picture 2" descr="http://www.auntiepixelante.com/wp-content/uploads/2009/07/supermariobrosbeginning.png">
            <a:extLst>
              <a:ext uri="{FF2B5EF4-FFF2-40B4-BE49-F238E27FC236}">
                <a16:creationId xmlns:a16="http://schemas.microsoft.com/office/drawing/2014/main" id="{64420EA5-D3DA-4505-AA59-491C13420EE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2743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www.auntiepixelante.com/wp-content/uploads/2009/07/supermariobrosbeginning.png">
            <a:extLst>
              <a:ext uri="{FF2B5EF4-FFF2-40B4-BE49-F238E27FC236}">
                <a16:creationId xmlns:a16="http://schemas.microsoft.com/office/drawing/2014/main" id="{05E21FEE-D83F-4866-A2F3-2C167749BD7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5029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descr="http://www.auntiepixelante.com/wp-content/uploads/2009/07/supermariobrosbeginning.png">
            <a:extLst>
              <a:ext uri="{FF2B5EF4-FFF2-40B4-BE49-F238E27FC236}">
                <a16:creationId xmlns:a16="http://schemas.microsoft.com/office/drawing/2014/main" id="{36748CFE-1212-4505-B19A-04AA147CA06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458179" y="34348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descr="http://www.auntiepixelante.com/wp-content/uploads/2009/07/supermariobrosbeginning.png">
            <a:extLst>
              <a:ext uri="{FF2B5EF4-FFF2-40B4-BE49-F238E27FC236}">
                <a16:creationId xmlns:a16="http://schemas.microsoft.com/office/drawing/2014/main" id="{44E764B3-AE9A-44DE-92AB-F49E2BED41BF}"/>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2743200" y="34348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www.auntiepixelante.com/wp-content/uploads/2009/07/supermariobrosbeginning.png">
            <a:extLst>
              <a:ext uri="{FF2B5EF4-FFF2-40B4-BE49-F238E27FC236}">
                <a16:creationId xmlns:a16="http://schemas.microsoft.com/office/drawing/2014/main" id="{ADCA5DA3-DF52-4BF2-9252-5FCBC621628C}"/>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3944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www.auntiepixelante.com/wp-content/uploads/2009/07/supermariobrosbeginning.png">
            <a:extLst>
              <a:ext uri="{FF2B5EF4-FFF2-40B4-BE49-F238E27FC236}">
                <a16:creationId xmlns:a16="http://schemas.microsoft.com/office/drawing/2014/main" id="{E24987C7-0A5E-44A3-BD8E-DEB2684DC7D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2884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419" name="Rectangle 418">
            <a:extLst>
              <a:ext uri="{FF2B5EF4-FFF2-40B4-BE49-F238E27FC236}">
                <a16:creationId xmlns:a16="http://schemas.microsoft.com/office/drawing/2014/main" id="{2A9BBFD9-20EC-48EF-9C9A-77019B6E752B}"/>
              </a:ext>
            </a:extLst>
          </p:cNvPr>
          <p:cNvSpPr/>
          <p:nvPr/>
        </p:nvSpPr>
        <p:spPr>
          <a:xfrm>
            <a:off x="2753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0" name="Picture 2" descr="http://www.auntiepixelante.com/wp-content/uploads/2009/07/supermariobrosbeginning.png">
            <a:extLst>
              <a:ext uri="{FF2B5EF4-FFF2-40B4-BE49-F238E27FC236}">
                <a16:creationId xmlns:a16="http://schemas.microsoft.com/office/drawing/2014/main" id="{5A770B05-BDDF-42E1-ADD2-BFABEF253C0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www.auntiepixelante.com/wp-content/uploads/2009/07/supermariobrosbeginning.png">
            <a:extLst>
              <a:ext uri="{FF2B5EF4-FFF2-40B4-BE49-F238E27FC236}">
                <a16:creationId xmlns:a16="http://schemas.microsoft.com/office/drawing/2014/main" id="{24D42A25-E421-41F1-96C6-6577A900BEBE}"/>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www.auntiepixelante.com/wp-content/uploads/2009/07/supermariobrosbeginning.png">
            <a:extLst>
              <a:ext uri="{FF2B5EF4-FFF2-40B4-BE49-F238E27FC236}">
                <a16:creationId xmlns:a16="http://schemas.microsoft.com/office/drawing/2014/main" id="{90994917-7FC8-4ED3-922B-5F20063C638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www.auntiepixelante.com/wp-content/uploads/2009/07/supermariobrosbeginning.png">
            <a:extLst>
              <a:ext uri="{FF2B5EF4-FFF2-40B4-BE49-F238E27FC236}">
                <a16:creationId xmlns:a16="http://schemas.microsoft.com/office/drawing/2014/main" id="{BBAD97ED-ED39-4A51-A66D-9D779885450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www.auntiepixelante.com/wp-content/uploads/2009/07/supermariobrosbeginning.png">
            <a:extLst>
              <a:ext uri="{FF2B5EF4-FFF2-40B4-BE49-F238E27FC236}">
                <a16:creationId xmlns:a16="http://schemas.microsoft.com/office/drawing/2014/main" id="{5560E783-12BA-4B08-938D-30B092DB8F0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www.auntiepixelante.com/wp-content/uploads/2009/07/supermariobrosbeginning.png">
            <a:extLst>
              <a:ext uri="{FF2B5EF4-FFF2-40B4-BE49-F238E27FC236}">
                <a16:creationId xmlns:a16="http://schemas.microsoft.com/office/drawing/2014/main" id="{F025AF6D-5E93-4469-9E24-2F255F0D4C4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www.auntiepixelante.com/wp-content/uploads/2009/07/supermariobrosbeginning.png">
            <a:extLst>
              <a:ext uri="{FF2B5EF4-FFF2-40B4-BE49-F238E27FC236}">
                <a16:creationId xmlns:a16="http://schemas.microsoft.com/office/drawing/2014/main" id="{440D9D16-9F15-43BA-A44F-0A7FA8B6070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953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www.auntiepixelante.com/wp-content/uploads/2009/07/supermariobrosbeginning.png">
            <a:extLst>
              <a:ext uri="{FF2B5EF4-FFF2-40B4-BE49-F238E27FC236}">
                <a16:creationId xmlns:a16="http://schemas.microsoft.com/office/drawing/2014/main" id="{959528A9-350B-4D2F-AC12-4B16FDC4E75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348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www.auntiepixelante.com/wp-content/uploads/2009/07/supermariobrosbeginning.png">
            <a:extLst>
              <a:ext uri="{FF2B5EF4-FFF2-40B4-BE49-F238E27FC236}">
                <a16:creationId xmlns:a16="http://schemas.microsoft.com/office/drawing/2014/main" id="{6C8B436F-9007-48C7-A1D6-E719344F1BE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02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http://www.auntiepixelante.com/wp-content/uploads/2009/07/supermariobrosbeginning.png">
            <a:extLst>
              <a:ext uri="{FF2B5EF4-FFF2-40B4-BE49-F238E27FC236}">
                <a16:creationId xmlns:a16="http://schemas.microsoft.com/office/drawing/2014/main" id="{7EAED177-5532-419B-B97B-3555F006416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78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http://www.auntiepixelante.com/wp-content/uploads/2009/07/supermariobrosbeginning.png">
            <a:extLst>
              <a:ext uri="{FF2B5EF4-FFF2-40B4-BE49-F238E27FC236}">
                <a16:creationId xmlns:a16="http://schemas.microsoft.com/office/drawing/2014/main" id="{BDCC7393-5B12-40EA-937A-EF208E51BCA6}"/>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096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432" name="TextBox 431">
            <a:extLst>
              <a:ext uri="{FF2B5EF4-FFF2-40B4-BE49-F238E27FC236}">
                <a16:creationId xmlns:a16="http://schemas.microsoft.com/office/drawing/2014/main" id="{31C6D0CF-6C3E-4C8E-B31B-736551192EA6}"/>
              </a:ext>
            </a:extLst>
          </p:cNvPr>
          <p:cNvSpPr txBox="1"/>
          <p:nvPr/>
        </p:nvSpPr>
        <p:spPr>
          <a:xfrm>
            <a:off x="2965188"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Points</a:t>
            </a:r>
          </a:p>
        </p:txBody>
      </p:sp>
      <p:sp>
        <p:nvSpPr>
          <p:cNvPr id="433" name="TextBox 432">
            <a:extLst>
              <a:ext uri="{FF2B5EF4-FFF2-40B4-BE49-F238E27FC236}">
                <a16:creationId xmlns:a16="http://schemas.microsoft.com/office/drawing/2014/main" id="{A29BCCE8-47CF-46B1-8002-11FF9B941299}"/>
              </a:ext>
            </a:extLst>
          </p:cNvPr>
          <p:cNvSpPr txBox="1"/>
          <p:nvPr/>
        </p:nvSpPr>
        <p:spPr>
          <a:xfrm>
            <a:off x="3470303" y="25886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434" name="Picture 2" descr="http://www.mariowiki.com/images/2/29/PrincessPeachEmblem.png">
            <a:extLst>
              <a:ext uri="{FF2B5EF4-FFF2-40B4-BE49-F238E27FC236}">
                <a16:creationId xmlns:a16="http://schemas.microsoft.com/office/drawing/2014/main" id="{7581659B-216F-425E-ABFD-1A56738A37C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932" y="25820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6" name="Picture 2" descr="http://www.auntiepixelante.com/wp-content/uploads/2009/07/supermariobrosbeginning.png">
            <a:extLst>
              <a:ext uri="{FF2B5EF4-FFF2-40B4-BE49-F238E27FC236}">
                <a16:creationId xmlns:a16="http://schemas.microsoft.com/office/drawing/2014/main" id="{7D87774A-64DF-4AE9-A64D-6372444AB3E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6230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www.auntiepixelante.com/wp-content/uploads/2009/07/supermariobrosbeginning.png">
            <a:extLst>
              <a:ext uri="{FF2B5EF4-FFF2-40B4-BE49-F238E27FC236}">
                <a16:creationId xmlns:a16="http://schemas.microsoft.com/office/drawing/2014/main" id="{EE03F7B2-DCA4-4E59-950C-696DF692CB7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170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448" name="Rectangle 447">
            <a:extLst>
              <a:ext uri="{FF2B5EF4-FFF2-40B4-BE49-F238E27FC236}">
                <a16:creationId xmlns:a16="http://schemas.microsoft.com/office/drawing/2014/main" id="{4097F377-1DA4-4D57-93CC-588696907C67}"/>
              </a:ext>
            </a:extLst>
          </p:cNvPr>
          <p:cNvSpPr/>
          <p:nvPr/>
        </p:nvSpPr>
        <p:spPr>
          <a:xfrm>
            <a:off x="5039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9" name="Picture 2" descr="http://www.auntiepixelante.com/wp-content/uploads/2009/07/supermariobrosbeginning.png">
            <a:extLst>
              <a:ext uri="{FF2B5EF4-FFF2-40B4-BE49-F238E27FC236}">
                <a16:creationId xmlns:a16="http://schemas.microsoft.com/office/drawing/2014/main" id="{9D79BE5A-8283-4273-AC06-75A8EEA166B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www.auntiepixelante.com/wp-content/uploads/2009/07/supermariobrosbeginning.png">
            <a:extLst>
              <a:ext uri="{FF2B5EF4-FFF2-40B4-BE49-F238E27FC236}">
                <a16:creationId xmlns:a16="http://schemas.microsoft.com/office/drawing/2014/main" id="{9DBE54AB-5E85-425D-9CD6-73890B49FA0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www.auntiepixelante.com/wp-content/uploads/2009/07/supermariobrosbeginning.png">
            <a:extLst>
              <a:ext uri="{FF2B5EF4-FFF2-40B4-BE49-F238E27FC236}">
                <a16:creationId xmlns:a16="http://schemas.microsoft.com/office/drawing/2014/main" id="{93AA8C57-6835-4E16-91FD-18D50D28CA9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www.auntiepixelante.com/wp-content/uploads/2009/07/supermariobrosbeginning.png">
            <a:extLst>
              <a:ext uri="{FF2B5EF4-FFF2-40B4-BE49-F238E27FC236}">
                <a16:creationId xmlns:a16="http://schemas.microsoft.com/office/drawing/2014/main" id="{48ABE767-5D70-4D59-8CA9-7994EF81A81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www.auntiepixelante.com/wp-content/uploads/2009/07/supermariobrosbeginning.png">
            <a:extLst>
              <a:ext uri="{FF2B5EF4-FFF2-40B4-BE49-F238E27FC236}">
                <a16:creationId xmlns:a16="http://schemas.microsoft.com/office/drawing/2014/main" id="{99BE7FEF-BBD7-4A06-AFC9-76CC893BDF6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http://www.auntiepixelante.com/wp-content/uploads/2009/07/supermariobrosbeginning.png">
            <a:extLst>
              <a:ext uri="{FF2B5EF4-FFF2-40B4-BE49-F238E27FC236}">
                <a16:creationId xmlns:a16="http://schemas.microsoft.com/office/drawing/2014/main" id="{BC3CC6B1-4FB5-4056-A7E8-256F2936599D}"/>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http://www.auntiepixelante.com/wp-content/uploads/2009/07/supermariobrosbeginning.png">
            <a:extLst>
              <a:ext uri="{FF2B5EF4-FFF2-40B4-BE49-F238E27FC236}">
                <a16:creationId xmlns:a16="http://schemas.microsoft.com/office/drawing/2014/main" id="{8AEF1968-304B-419C-A2F3-48C5EE04C16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5239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http://www.auntiepixelante.com/wp-content/uploads/2009/07/supermariobrosbeginning.png">
            <a:extLst>
              <a:ext uri="{FF2B5EF4-FFF2-40B4-BE49-F238E27FC236}">
                <a16:creationId xmlns:a16="http://schemas.microsoft.com/office/drawing/2014/main" id="{0AC9E522-3110-4755-8AA2-9D29DBB9671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34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descr="http://www.auntiepixelante.com/wp-content/uploads/2009/07/supermariobrosbeginning.png">
            <a:extLst>
              <a:ext uri="{FF2B5EF4-FFF2-40B4-BE49-F238E27FC236}">
                <a16:creationId xmlns:a16="http://schemas.microsoft.com/office/drawing/2014/main" id="{A251EEED-0E4D-40DB-BCA5-943F889E132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788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http://www.auntiepixelante.com/wp-content/uploads/2009/07/supermariobrosbeginning.png">
            <a:extLst>
              <a:ext uri="{FF2B5EF4-FFF2-40B4-BE49-F238E27FC236}">
                <a16:creationId xmlns:a16="http://schemas.microsoft.com/office/drawing/2014/main" id="{EC7F9AAA-9E36-441B-9926-ADA132A224D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864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www.auntiepixelante.com/wp-content/uploads/2009/07/supermariobrosbeginning.png">
            <a:extLst>
              <a:ext uri="{FF2B5EF4-FFF2-40B4-BE49-F238E27FC236}">
                <a16:creationId xmlns:a16="http://schemas.microsoft.com/office/drawing/2014/main" id="{82B43EC8-8806-4D87-B095-654779728A84}"/>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382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461" name="TextBox 460">
            <a:extLst>
              <a:ext uri="{FF2B5EF4-FFF2-40B4-BE49-F238E27FC236}">
                <a16:creationId xmlns:a16="http://schemas.microsoft.com/office/drawing/2014/main" id="{B5C329D2-F09A-4762-988F-60067A4EB905}"/>
              </a:ext>
            </a:extLst>
          </p:cNvPr>
          <p:cNvSpPr txBox="1"/>
          <p:nvPr/>
        </p:nvSpPr>
        <p:spPr>
          <a:xfrm>
            <a:off x="5251188"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Points</a:t>
            </a:r>
          </a:p>
        </p:txBody>
      </p:sp>
      <p:sp>
        <p:nvSpPr>
          <p:cNvPr id="462" name="TextBox 461">
            <a:extLst>
              <a:ext uri="{FF2B5EF4-FFF2-40B4-BE49-F238E27FC236}">
                <a16:creationId xmlns:a16="http://schemas.microsoft.com/office/drawing/2014/main" id="{3878EB9A-5D55-4CA1-8909-8E882E49AFE7}"/>
              </a:ext>
            </a:extLst>
          </p:cNvPr>
          <p:cNvSpPr txBox="1"/>
          <p:nvPr/>
        </p:nvSpPr>
        <p:spPr>
          <a:xfrm>
            <a:off x="5756303" y="25886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463" name="Picture 2" descr="http://www.mariowiki.com/images/2/29/PrincessPeachEmblem.png">
            <a:extLst>
              <a:ext uri="{FF2B5EF4-FFF2-40B4-BE49-F238E27FC236}">
                <a16:creationId xmlns:a16="http://schemas.microsoft.com/office/drawing/2014/main" id="{C6519100-1FEE-4ED9-B652-1EFA7AEBC60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6932" y="25820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5" name="Picture 2" descr="http://www.auntiepixelante.com/wp-content/uploads/2009/07/supermariobrosbeginning.png">
            <a:extLst>
              <a:ext uri="{FF2B5EF4-FFF2-40B4-BE49-F238E27FC236}">
                <a16:creationId xmlns:a16="http://schemas.microsoft.com/office/drawing/2014/main" id="{F06547FD-9E85-4EFA-8626-353576002C5F}"/>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1658589" y="39189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descr="http://www.auntiepixelante.com/wp-content/uploads/2009/07/supermariobrosbeginning.png">
            <a:extLst>
              <a:ext uri="{FF2B5EF4-FFF2-40B4-BE49-F238E27FC236}">
                <a16:creationId xmlns:a16="http://schemas.microsoft.com/office/drawing/2014/main" id="{075C78AA-CB95-4329-8F0F-5F3EAA7448A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98897" y="50722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477" name="Rectangle 476">
            <a:extLst>
              <a:ext uri="{FF2B5EF4-FFF2-40B4-BE49-F238E27FC236}">
                <a16:creationId xmlns:a16="http://schemas.microsoft.com/office/drawing/2014/main" id="{53E26BCB-B414-4C31-81ED-3A47A7F1E7E3}"/>
              </a:ext>
            </a:extLst>
          </p:cNvPr>
          <p:cNvSpPr/>
          <p:nvPr/>
        </p:nvSpPr>
        <p:spPr>
          <a:xfrm>
            <a:off x="467289" y="34290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8" name="Picture 2" descr="http://www.auntiepixelante.com/wp-content/uploads/2009/07/supermariobrosbeginning.png">
            <a:extLst>
              <a:ext uri="{FF2B5EF4-FFF2-40B4-BE49-F238E27FC236}">
                <a16:creationId xmlns:a16="http://schemas.microsoft.com/office/drawing/2014/main" id="{2FF4B180-E361-40A9-8B1E-C8CAB352F7A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5005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http://www.auntiepixelante.com/wp-content/uploads/2009/07/supermariobrosbeginning.png">
            <a:extLst>
              <a:ext uri="{FF2B5EF4-FFF2-40B4-BE49-F238E27FC236}">
                <a16:creationId xmlns:a16="http://schemas.microsoft.com/office/drawing/2014/main" id="{46A58C07-15A4-48F7-9851-AAE8A4572E5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6576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http://www.auntiepixelante.com/wp-content/uploads/2009/07/supermariobrosbeginning.png">
            <a:extLst>
              <a:ext uri="{FF2B5EF4-FFF2-40B4-BE49-F238E27FC236}">
                <a16:creationId xmlns:a16="http://schemas.microsoft.com/office/drawing/2014/main" id="{569BBEDE-E206-4645-8C10-1B546BCD2CD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8171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http://www.auntiepixelante.com/wp-content/uploads/2009/07/supermariobrosbeginning.png">
            <a:extLst>
              <a:ext uri="{FF2B5EF4-FFF2-40B4-BE49-F238E27FC236}">
                <a16:creationId xmlns:a16="http://schemas.microsoft.com/office/drawing/2014/main" id="{C66EFD04-8258-4671-82FA-7E763786160E}"/>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9718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descr="http://www.auntiepixelante.com/wp-content/uploads/2009/07/supermariobrosbeginning.png">
            <a:extLst>
              <a:ext uri="{FF2B5EF4-FFF2-40B4-BE49-F238E27FC236}">
                <a16:creationId xmlns:a16="http://schemas.microsoft.com/office/drawing/2014/main" id="{2E33374C-394A-4DEB-B628-87F065BB957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61290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descr="http://www.auntiepixelante.com/wp-content/uploads/2009/07/supermariobrosbeginning.png">
            <a:extLst>
              <a:ext uri="{FF2B5EF4-FFF2-40B4-BE49-F238E27FC236}">
                <a16:creationId xmlns:a16="http://schemas.microsoft.com/office/drawing/2014/main" id="{621FC168-F8F8-4E25-8B44-133B1E3CB3C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62765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 descr="http://www.auntiepixelante.com/wp-content/uploads/2009/07/supermariobrosbeginning.png">
            <a:extLst>
              <a:ext uri="{FF2B5EF4-FFF2-40B4-BE49-F238E27FC236}">
                <a16:creationId xmlns:a16="http://schemas.microsoft.com/office/drawing/2014/main" id="{17AA10AA-52B1-4C20-9F4D-A395A3EB7F1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7976" y="49240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2" descr="http://www.auntiepixelante.com/wp-content/uploads/2009/07/supermariobrosbeginning.png">
            <a:extLst>
              <a:ext uri="{FF2B5EF4-FFF2-40B4-BE49-F238E27FC236}">
                <a16:creationId xmlns:a16="http://schemas.microsoft.com/office/drawing/2014/main" id="{656DA8B5-500D-44C7-AD01-2178334C5CD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062555" y="46663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http://www.auntiepixelante.com/wp-content/uploads/2009/07/supermariobrosbeginning.png">
            <a:extLst>
              <a:ext uri="{FF2B5EF4-FFF2-40B4-BE49-F238E27FC236}">
                <a16:creationId xmlns:a16="http://schemas.microsoft.com/office/drawing/2014/main" id="{A9EA5F0C-2D32-48D2-99CE-0D1CC607E4B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16885"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descr="http://www.auntiepixelante.com/wp-content/uploads/2009/07/supermariobrosbeginning.png">
            <a:extLst>
              <a:ext uri="{FF2B5EF4-FFF2-40B4-BE49-F238E27FC236}">
                <a16:creationId xmlns:a16="http://schemas.microsoft.com/office/drawing/2014/main" id="{2293AD10-5B71-4502-9A8F-456873611AD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92488"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http://www.auntiepixelante.com/wp-content/uploads/2009/07/supermariobrosbeginning.png">
            <a:extLst>
              <a:ext uri="{FF2B5EF4-FFF2-40B4-BE49-F238E27FC236}">
                <a16:creationId xmlns:a16="http://schemas.microsoft.com/office/drawing/2014/main" id="{217F863A-3188-448E-9676-F93A896D081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810158" y="49875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490" name="TextBox 489">
            <a:extLst>
              <a:ext uri="{FF2B5EF4-FFF2-40B4-BE49-F238E27FC236}">
                <a16:creationId xmlns:a16="http://schemas.microsoft.com/office/drawing/2014/main" id="{3108CC82-7BBE-4441-A4F0-3BDC8D6FD144}"/>
              </a:ext>
            </a:extLst>
          </p:cNvPr>
          <p:cNvSpPr txBox="1"/>
          <p:nvPr/>
        </p:nvSpPr>
        <p:spPr>
          <a:xfrm>
            <a:off x="680167" y="36394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Points</a:t>
            </a:r>
          </a:p>
        </p:txBody>
      </p:sp>
      <p:sp>
        <p:nvSpPr>
          <p:cNvPr id="491" name="TextBox 490">
            <a:extLst>
              <a:ext uri="{FF2B5EF4-FFF2-40B4-BE49-F238E27FC236}">
                <a16:creationId xmlns:a16="http://schemas.microsoft.com/office/drawing/2014/main" id="{9379749F-A988-4886-81B3-6F909A97A12E}"/>
              </a:ext>
            </a:extLst>
          </p:cNvPr>
          <p:cNvSpPr txBox="1"/>
          <p:nvPr/>
        </p:nvSpPr>
        <p:spPr>
          <a:xfrm>
            <a:off x="1184303" y="57890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492" name="Picture 2" descr="http://www.mariowiki.com/images/2/29/PrincessPeachEmblem.png">
            <a:extLst>
              <a:ext uri="{FF2B5EF4-FFF2-40B4-BE49-F238E27FC236}">
                <a16:creationId xmlns:a16="http://schemas.microsoft.com/office/drawing/2014/main" id="{ACFC9675-873B-4AF1-B8BA-122EF184E2B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4932" y="57824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04" name="Picture 2" descr="http://www.auntiepixelante.com/wp-content/uploads/2009/07/supermariobrosbeginning.png">
            <a:extLst>
              <a:ext uri="{FF2B5EF4-FFF2-40B4-BE49-F238E27FC236}">
                <a16:creationId xmlns:a16="http://schemas.microsoft.com/office/drawing/2014/main" id="{38E7B974-AE41-4416-8A4F-CC4639F2138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3944589" y="39189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descr="http://www.auntiepixelante.com/wp-content/uploads/2009/07/supermariobrosbeginning.png">
            <a:extLst>
              <a:ext uri="{FF2B5EF4-FFF2-40B4-BE49-F238E27FC236}">
                <a16:creationId xmlns:a16="http://schemas.microsoft.com/office/drawing/2014/main" id="{398A8909-C389-4383-A953-E8331526630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2884897" y="50722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506" name="Rectangle 505">
            <a:extLst>
              <a:ext uri="{FF2B5EF4-FFF2-40B4-BE49-F238E27FC236}">
                <a16:creationId xmlns:a16="http://schemas.microsoft.com/office/drawing/2014/main" id="{7796FA72-247F-4D45-BEEA-15C7EAEF2D3F}"/>
              </a:ext>
            </a:extLst>
          </p:cNvPr>
          <p:cNvSpPr/>
          <p:nvPr/>
        </p:nvSpPr>
        <p:spPr>
          <a:xfrm>
            <a:off x="2753289" y="34290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7" name="Picture 2" descr="http://www.auntiepixelante.com/wp-content/uploads/2009/07/supermariobrosbeginning.png">
            <a:extLst>
              <a:ext uri="{FF2B5EF4-FFF2-40B4-BE49-F238E27FC236}">
                <a16:creationId xmlns:a16="http://schemas.microsoft.com/office/drawing/2014/main" id="{0314EA5B-F743-4D66-AEDB-4514A11C448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5005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descr="http://www.auntiepixelante.com/wp-content/uploads/2009/07/supermariobrosbeginning.png">
            <a:extLst>
              <a:ext uri="{FF2B5EF4-FFF2-40B4-BE49-F238E27FC236}">
                <a16:creationId xmlns:a16="http://schemas.microsoft.com/office/drawing/2014/main" id="{74060E81-9582-4594-8644-C86710EF9DE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6576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http://www.auntiepixelante.com/wp-content/uploads/2009/07/supermariobrosbeginning.png">
            <a:extLst>
              <a:ext uri="{FF2B5EF4-FFF2-40B4-BE49-F238E27FC236}">
                <a16:creationId xmlns:a16="http://schemas.microsoft.com/office/drawing/2014/main" id="{561E5B40-A6C9-4E0D-A076-211685F9441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8171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descr="http://www.auntiepixelante.com/wp-content/uploads/2009/07/supermariobrosbeginning.png">
            <a:extLst>
              <a:ext uri="{FF2B5EF4-FFF2-40B4-BE49-F238E27FC236}">
                <a16:creationId xmlns:a16="http://schemas.microsoft.com/office/drawing/2014/main" id="{597D9720-8CF6-422D-A035-E64BD0DFF5D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9718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http://www.auntiepixelante.com/wp-content/uploads/2009/07/supermariobrosbeginning.png">
            <a:extLst>
              <a:ext uri="{FF2B5EF4-FFF2-40B4-BE49-F238E27FC236}">
                <a16:creationId xmlns:a16="http://schemas.microsoft.com/office/drawing/2014/main" id="{3A2FD82F-7A7B-4088-A780-609DE75A3B9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61290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2" descr="http://www.auntiepixelante.com/wp-content/uploads/2009/07/supermariobrosbeginning.png">
            <a:extLst>
              <a:ext uri="{FF2B5EF4-FFF2-40B4-BE49-F238E27FC236}">
                <a16:creationId xmlns:a16="http://schemas.microsoft.com/office/drawing/2014/main" id="{14C3D9D8-4B41-4C8A-8482-0752699AA826}"/>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62765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descr="http://www.auntiepixelante.com/wp-content/uploads/2009/07/supermariobrosbeginning.png">
            <a:extLst>
              <a:ext uri="{FF2B5EF4-FFF2-40B4-BE49-F238E27FC236}">
                <a16:creationId xmlns:a16="http://schemas.microsoft.com/office/drawing/2014/main" id="{88963FC0-28A4-4F33-BE62-462F5429549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953976" y="49240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descr="http://www.auntiepixelante.com/wp-content/uploads/2009/07/supermariobrosbeginning.png">
            <a:extLst>
              <a:ext uri="{FF2B5EF4-FFF2-40B4-BE49-F238E27FC236}">
                <a16:creationId xmlns:a16="http://schemas.microsoft.com/office/drawing/2014/main" id="{3D76F94D-6C09-45D2-9429-FE4E992B00A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348555" y="46663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descr="http://www.auntiepixelante.com/wp-content/uploads/2009/07/supermariobrosbeginning.png">
            <a:extLst>
              <a:ext uri="{FF2B5EF4-FFF2-40B4-BE49-F238E27FC236}">
                <a16:creationId xmlns:a16="http://schemas.microsoft.com/office/drawing/2014/main" id="{2343E577-A949-480E-B341-421CD48BBC6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02885"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http://www.auntiepixelante.com/wp-content/uploads/2009/07/supermariobrosbeginning.png">
            <a:extLst>
              <a:ext uri="{FF2B5EF4-FFF2-40B4-BE49-F238E27FC236}">
                <a16:creationId xmlns:a16="http://schemas.microsoft.com/office/drawing/2014/main" id="{DCD9E0A9-9BA3-4239-8DF2-D7F1599AA71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78488"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descr="http://www.auntiepixelante.com/wp-content/uploads/2009/07/supermariobrosbeginning.png">
            <a:extLst>
              <a:ext uri="{FF2B5EF4-FFF2-40B4-BE49-F238E27FC236}">
                <a16:creationId xmlns:a16="http://schemas.microsoft.com/office/drawing/2014/main" id="{12E0EAC8-577B-4E75-92DC-D225E5B3D05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096158" y="49875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519" name="TextBox 518">
            <a:extLst>
              <a:ext uri="{FF2B5EF4-FFF2-40B4-BE49-F238E27FC236}">
                <a16:creationId xmlns:a16="http://schemas.microsoft.com/office/drawing/2014/main" id="{8F5B24CC-0EDF-49BD-996A-963D15A54938}"/>
              </a:ext>
            </a:extLst>
          </p:cNvPr>
          <p:cNvSpPr txBox="1"/>
          <p:nvPr/>
        </p:nvSpPr>
        <p:spPr>
          <a:xfrm>
            <a:off x="2965188" y="36394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Points</a:t>
            </a:r>
          </a:p>
        </p:txBody>
      </p:sp>
      <p:sp>
        <p:nvSpPr>
          <p:cNvPr id="520" name="TextBox 519">
            <a:extLst>
              <a:ext uri="{FF2B5EF4-FFF2-40B4-BE49-F238E27FC236}">
                <a16:creationId xmlns:a16="http://schemas.microsoft.com/office/drawing/2014/main" id="{5BCFD01C-B5D8-4F83-856E-C626002E07DA}"/>
              </a:ext>
            </a:extLst>
          </p:cNvPr>
          <p:cNvSpPr txBox="1"/>
          <p:nvPr/>
        </p:nvSpPr>
        <p:spPr>
          <a:xfrm>
            <a:off x="3470303" y="57890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521" name="Picture 2" descr="http://www.mariowiki.com/images/2/29/PrincessPeachEmblem.png">
            <a:extLst>
              <a:ext uri="{FF2B5EF4-FFF2-40B4-BE49-F238E27FC236}">
                <a16:creationId xmlns:a16="http://schemas.microsoft.com/office/drawing/2014/main" id="{61B1B51D-39B2-412C-A93B-79A3777A7C8D}"/>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932" y="57824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48" name="Group 647">
            <a:extLst>
              <a:ext uri="{FF2B5EF4-FFF2-40B4-BE49-F238E27FC236}">
                <a16:creationId xmlns:a16="http://schemas.microsoft.com/office/drawing/2014/main" id="{E9E85778-D987-49F2-9104-F4E35C0F9185}"/>
              </a:ext>
            </a:extLst>
          </p:cNvPr>
          <p:cNvGrpSpPr/>
          <p:nvPr/>
        </p:nvGrpSpPr>
        <p:grpSpPr>
          <a:xfrm>
            <a:off x="2743200" y="2241544"/>
            <a:ext cx="2286000" cy="92100"/>
            <a:chOff x="-2506971" y="1310005"/>
            <a:chExt cx="2313350" cy="92075"/>
          </a:xfrm>
        </p:grpSpPr>
        <p:pic>
          <p:nvPicPr>
            <p:cNvPr id="649"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 name="Group 650">
            <a:extLst>
              <a:ext uri="{FF2B5EF4-FFF2-40B4-BE49-F238E27FC236}">
                <a16:creationId xmlns:a16="http://schemas.microsoft.com/office/drawing/2014/main" id="{E9E85778-D987-49F2-9104-F4E35C0F9185}"/>
              </a:ext>
            </a:extLst>
          </p:cNvPr>
          <p:cNvGrpSpPr/>
          <p:nvPr/>
        </p:nvGrpSpPr>
        <p:grpSpPr>
          <a:xfrm>
            <a:off x="5029200" y="2241544"/>
            <a:ext cx="2286000" cy="92100"/>
            <a:chOff x="-2506971" y="1310005"/>
            <a:chExt cx="2313350" cy="92075"/>
          </a:xfrm>
        </p:grpSpPr>
        <p:pic>
          <p:nvPicPr>
            <p:cNvPr id="652"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3"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4" name="Group 653">
            <a:extLst>
              <a:ext uri="{FF2B5EF4-FFF2-40B4-BE49-F238E27FC236}">
                <a16:creationId xmlns:a16="http://schemas.microsoft.com/office/drawing/2014/main" id="{E9E85778-D987-49F2-9104-F4E35C0F9185}"/>
              </a:ext>
            </a:extLst>
          </p:cNvPr>
          <p:cNvGrpSpPr/>
          <p:nvPr/>
        </p:nvGrpSpPr>
        <p:grpSpPr>
          <a:xfrm>
            <a:off x="457200" y="5441950"/>
            <a:ext cx="2286000" cy="92100"/>
            <a:chOff x="-2506971" y="1310005"/>
            <a:chExt cx="2313350" cy="92075"/>
          </a:xfrm>
        </p:grpSpPr>
        <p:pic>
          <p:nvPicPr>
            <p:cNvPr id="655"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6"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 name="Group 656">
            <a:extLst>
              <a:ext uri="{FF2B5EF4-FFF2-40B4-BE49-F238E27FC236}">
                <a16:creationId xmlns:a16="http://schemas.microsoft.com/office/drawing/2014/main" id="{E9E85778-D987-49F2-9104-F4E35C0F9185}"/>
              </a:ext>
            </a:extLst>
          </p:cNvPr>
          <p:cNvGrpSpPr/>
          <p:nvPr/>
        </p:nvGrpSpPr>
        <p:grpSpPr>
          <a:xfrm>
            <a:off x="2743200" y="5441950"/>
            <a:ext cx="2286000" cy="92100"/>
            <a:chOff x="-2506971" y="1310005"/>
            <a:chExt cx="2313350" cy="92075"/>
          </a:xfrm>
        </p:grpSpPr>
        <p:pic>
          <p:nvPicPr>
            <p:cNvPr id="65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9"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sp>
        <p:nvSpPr>
          <p:cNvPr id="251" name="Snip Same Side Corner Rectangle 250"/>
          <p:cNvSpPr/>
          <p:nvPr/>
        </p:nvSpPr>
        <p:spPr>
          <a:xfrm flipV="1">
            <a:off x="4566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2" name="Snip Same Side Corner Rectangle 251"/>
          <p:cNvSpPr/>
          <p:nvPr/>
        </p:nvSpPr>
        <p:spPr>
          <a:xfrm flipV="1">
            <a:off x="6852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4" name="Snip Same Side Corner Rectangle 253"/>
          <p:cNvSpPr/>
          <p:nvPr/>
        </p:nvSpPr>
        <p:spPr>
          <a:xfrm flipV="1">
            <a:off x="2280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5" name="Snip Same Side Corner Rectangle 254"/>
          <p:cNvSpPr/>
          <p:nvPr/>
        </p:nvSpPr>
        <p:spPr>
          <a:xfrm flipV="1">
            <a:off x="4566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261"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6886884" y="263696"/>
            <a:ext cx="165387" cy="22262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10" descr="Image result for mario pixel mushroom">
            <a:extLst>
              <a:ext uri="{FF2B5EF4-FFF2-40B4-BE49-F238E27FC236}">
                <a16:creationId xmlns:a16="http://schemas.microsoft.com/office/drawing/2014/main" id="{CF7B6B40-5A77-4A12-8284-A8B3D5B6AFB8}"/>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599827" y="293251"/>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12" descr="main-image-Mario Banana Peel  by Lmullersman ">
            <a:extLst>
              <a:ext uri="{FF2B5EF4-FFF2-40B4-BE49-F238E27FC236}">
                <a16:creationId xmlns:a16="http://schemas.microsoft.com/office/drawing/2014/main" id="{ACF46E09-9944-4110-9660-B4A46A51462C}"/>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4390" y="3489447"/>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www.auntiepixelante.com/wp-content/uploads/2009/07/supermariobrosbeginning.png">
            <a:extLst>
              <a:ext uri="{FF2B5EF4-FFF2-40B4-BE49-F238E27FC236}">
                <a16:creationId xmlns:a16="http://schemas.microsoft.com/office/drawing/2014/main" id="{6C4CA6A6-E45A-412F-8C1F-25E8FD5F649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2743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http://www.auntiepixelante.com/wp-content/uploads/2009/07/supermariobrosbeginning.png">
            <a:extLst>
              <a:ext uri="{FF2B5EF4-FFF2-40B4-BE49-F238E27FC236}">
                <a16:creationId xmlns:a16="http://schemas.microsoft.com/office/drawing/2014/main" id="{7ADD7D23-D1AF-4349-9BC4-04CD2E2C347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5029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2" descr="http://www.auntiepixelante.com/wp-content/uploads/2009/07/supermariobrosbeginning.png">
            <a:extLst>
              <a:ext uri="{FF2B5EF4-FFF2-40B4-BE49-F238E27FC236}">
                <a16:creationId xmlns:a16="http://schemas.microsoft.com/office/drawing/2014/main" id="{8CF19316-F542-45D3-89AA-FE8E36C9BC2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457201" y="64265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2" descr="http://www.auntiepixelante.com/wp-content/uploads/2009/07/supermariobrosbeginning.png">
            <a:extLst>
              <a:ext uri="{FF2B5EF4-FFF2-40B4-BE49-F238E27FC236}">
                <a16:creationId xmlns:a16="http://schemas.microsoft.com/office/drawing/2014/main" id="{C5F5A16D-9FE0-4D2F-8103-B7713A5F52E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2743201" y="6426571"/>
            <a:ext cx="2285999" cy="20282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57200" y="228600"/>
            <a:ext cx="2286000" cy="3200400"/>
            <a:chOff x="457200" y="228600"/>
            <a:chExt cx="2286000" cy="3200400"/>
          </a:xfrm>
        </p:grpSpPr>
        <p:pic>
          <p:nvPicPr>
            <p:cNvPr id="131" name="Picture 2" descr="http://www.auntiepixelante.com/wp-content/uploads/2009/07/supermariobrosbeginning.png">
              <a:extLst>
                <a:ext uri="{FF2B5EF4-FFF2-40B4-BE49-F238E27FC236}">
                  <a16:creationId xmlns:a16="http://schemas.microsoft.com/office/drawing/2014/main" id="{C0EC88FF-FAD3-4CD0-8A17-736AA3B6AFE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457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www.auntiepixelante.com/wp-content/uploads/2009/07/supermariobrosbeginning.png">
              <a:extLst>
                <a:ext uri="{FF2B5EF4-FFF2-40B4-BE49-F238E27FC236}">
                  <a16:creationId xmlns:a16="http://schemas.microsoft.com/office/drawing/2014/main" id="{A7473F0B-BDFC-4588-A68C-7D8552DE33D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1658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www.auntiepixelante.com/wp-content/uploads/2009/07/supermariobrosbeginning.png">
              <a:extLst>
                <a:ext uri="{FF2B5EF4-FFF2-40B4-BE49-F238E27FC236}">
                  <a16:creationId xmlns:a16="http://schemas.microsoft.com/office/drawing/2014/main" id="{7F715B56-EF75-416E-91B6-A9F3ACED87B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98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4BE02FFF-9468-4FFD-8094-E2AF092413AA}"/>
                </a:ext>
              </a:extLst>
            </p:cNvPr>
            <p:cNvSpPr/>
            <p:nvPr/>
          </p:nvSpPr>
          <p:spPr>
            <a:xfrm>
              <a:off x="467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2" descr="http://www.auntiepixelante.com/wp-content/uploads/2009/07/supermariobrosbeginning.png">
              <a:extLst>
                <a:ext uri="{FF2B5EF4-FFF2-40B4-BE49-F238E27FC236}">
                  <a16:creationId xmlns:a16="http://schemas.microsoft.com/office/drawing/2014/main" id="{EDBFC4D9-7B5D-4611-BA47-C0079A50029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www.auntiepixelante.com/wp-content/uploads/2009/07/supermariobrosbeginning.png">
              <a:extLst>
                <a:ext uri="{FF2B5EF4-FFF2-40B4-BE49-F238E27FC236}">
                  <a16:creationId xmlns:a16="http://schemas.microsoft.com/office/drawing/2014/main" id="{C59B6070-28B7-44A0-A711-92F3D725B1C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www.auntiepixelante.com/wp-content/uploads/2009/07/supermariobrosbeginning.png">
              <a:extLst>
                <a:ext uri="{FF2B5EF4-FFF2-40B4-BE49-F238E27FC236}">
                  <a16:creationId xmlns:a16="http://schemas.microsoft.com/office/drawing/2014/main" id="{5FCAFEEC-56A7-4211-A267-7C62F650ADE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www.auntiepixelante.com/wp-content/uploads/2009/07/supermariobrosbeginning.png">
              <a:extLst>
                <a:ext uri="{FF2B5EF4-FFF2-40B4-BE49-F238E27FC236}">
                  <a16:creationId xmlns:a16="http://schemas.microsoft.com/office/drawing/2014/main" id="{9E1A3147-34F7-4E03-8DD3-BA6E274FDA2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www.auntiepixelante.com/wp-content/uploads/2009/07/supermariobrosbeginning.png">
              <a:extLst>
                <a:ext uri="{FF2B5EF4-FFF2-40B4-BE49-F238E27FC236}">
                  <a16:creationId xmlns:a16="http://schemas.microsoft.com/office/drawing/2014/main" id="{D516FE2D-824D-46C7-8024-1F990631710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www.auntiepixelante.com/wp-content/uploads/2009/07/supermariobrosbeginning.png">
              <a:extLst>
                <a:ext uri="{FF2B5EF4-FFF2-40B4-BE49-F238E27FC236}">
                  <a16:creationId xmlns:a16="http://schemas.microsoft.com/office/drawing/2014/main" id="{8CD82906-4CA3-430C-9E50-F18A4A1A514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www.auntiepixelante.com/wp-content/uploads/2009/07/supermariobrosbeginning.png">
              <a:extLst>
                <a:ext uri="{FF2B5EF4-FFF2-40B4-BE49-F238E27FC236}">
                  <a16:creationId xmlns:a16="http://schemas.microsoft.com/office/drawing/2014/main" id="{B002C756-0BBB-4C58-821B-1507FDBD715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7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www.auntiepixelante.com/wp-content/uploads/2009/07/supermariobrosbeginning.png">
              <a:extLst>
                <a:ext uri="{FF2B5EF4-FFF2-40B4-BE49-F238E27FC236}">
                  <a16:creationId xmlns:a16="http://schemas.microsoft.com/office/drawing/2014/main" id="{C0A3C32D-AF29-4DDD-96CE-072030CE281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062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www.auntiepixelante.com/wp-content/uploads/2009/07/supermariobrosbeginning.png">
              <a:extLst>
                <a:ext uri="{FF2B5EF4-FFF2-40B4-BE49-F238E27FC236}">
                  <a16:creationId xmlns:a16="http://schemas.microsoft.com/office/drawing/2014/main" id="{536CEDFA-1850-4BAF-A2FB-7B94249AE21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16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www.auntiepixelante.com/wp-content/uploads/2009/07/supermariobrosbeginning.png">
              <a:extLst>
                <a:ext uri="{FF2B5EF4-FFF2-40B4-BE49-F238E27FC236}">
                  <a16:creationId xmlns:a16="http://schemas.microsoft.com/office/drawing/2014/main" id="{0F5094E4-0B6A-4C24-8D8E-DDFF9EE6F33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92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www.auntiepixelante.com/wp-content/uploads/2009/07/supermariobrosbeginning.png">
              <a:extLst>
                <a:ext uri="{FF2B5EF4-FFF2-40B4-BE49-F238E27FC236}">
                  <a16:creationId xmlns:a16="http://schemas.microsoft.com/office/drawing/2014/main" id="{BB4EB5DE-32B4-47D1-8DA7-0ECC362FF35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810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DAC034-49D9-4BAD-9749-5209B6370B46}"/>
                </a:ext>
              </a:extLst>
            </p:cNvPr>
            <p:cNvSpPr txBox="1"/>
            <p:nvPr/>
          </p:nvSpPr>
          <p:spPr>
            <a:xfrm>
              <a:off x="707987"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Points</a:t>
              </a:r>
            </a:p>
          </p:txBody>
        </p:sp>
        <p:sp>
          <p:nvSpPr>
            <p:cNvPr id="18" name="TextBox 17">
              <a:extLst>
                <a:ext uri="{FF2B5EF4-FFF2-40B4-BE49-F238E27FC236}">
                  <a16:creationId xmlns:a16="http://schemas.microsoft.com/office/drawing/2014/main" id="{F27A1D70-BA3E-435A-8950-596809226983}"/>
                </a:ext>
              </a:extLst>
            </p:cNvPr>
            <p:cNvSpPr txBox="1"/>
            <p:nvPr/>
          </p:nvSpPr>
          <p:spPr>
            <a:xfrm>
              <a:off x="1161443" y="2578216"/>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endParaRPr lang="en-US" sz="2000" b="1" dirty="0">
                <a:effectLst>
                  <a:outerShdw blurRad="50800" dist="38100" dir="2700000" algn="tl" rotWithShape="0">
                    <a:prstClr val="black">
                      <a:alpha val="40000"/>
                    </a:prstClr>
                  </a:outerShdw>
                </a:effectLst>
              </a:endParaRPr>
            </a:p>
          </p:txBody>
        </p:sp>
        <p:pic>
          <p:nvPicPr>
            <p:cNvPr id="19" name="Picture 2" descr="http://www.mariowiki.com/images/2/29/PrincessPeachEmblem.png">
              <a:extLst>
                <a:ext uri="{FF2B5EF4-FFF2-40B4-BE49-F238E27FC236}">
                  <a16:creationId xmlns:a16="http://schemas.microsoft.com/office/drawing/2014/main" id="{025C5F10-843A-4F15-AAED-AE59110B597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4932" y="2570078"/>
              <a:ext cx="539496" cy="5394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9C1D27F4-6AF6-4ECA-95B7-CA29D47380FE}"/>
                </a:ext>
              </a:extLst>
            </p:cNvPr>
            <p:cNvSpPr txBox="1"/>
            <p:nvPr/>
          </p:nvSpPr>
          <p:spPr>
            <a:xfrm>
              <a:off x="637926" y="609600"/>
              <a:ext cx="1951830"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20</a:t>
              </a:r>
            </a:p>
          </p:txBody>
        </p:sp>
        <p:grpSp>
          <p:nvGrpSpPr>
            <p:cNvPr id="589" name="Group 588">
              <a:extLst>
                <a:ext uri="{FF2B5EF4-FFF2-40B4-BE49-F238E27FC236}">
                  <a16:creationId xmlns:a16="http://schemas.microsoft.com/office/drawing/2014/main" id="{E9E85778-D987-49F2-9104-F4E35C0F9185}"/>
                </a:ext>
              </a:extLst>
            </p:cNvPr>
            <p:cNvGrpSpPr/>
            <p:nvPr/>
          </p:nvGrpSpPr>
          <p:grpSpPr>
            <a:xfrm>
              <a:off x="457200" y="2241544"/>
              <a:ext cx="2286000" cy="92100"/>
              <a:chOff x="-2506971" y="1310005"/>
              <a:chExt cx="2313350" cy="92075"/>
            </a:xfrm>
          </p:grpSpPr>
          <p:pic>
            <p:nvPicPr>
              <p:cNvPr id="61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sp>
          <p:nvSpPr>
            <p:cNvPr id="250" name="Snip Same Side Corner Rectangle 249"/>
            <p:cNvSpPr/>
            <p:nvPr/>
          </p:nvSpPr>
          <p:spPr>
            <a:xfrm flipV="1">
              <a:off x="2280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260" name="Picture 4" descr="Image result for mario pixel shell">
              <a:extLst>
                <a:ext uri="{FF2B5EF4-FFF2-40B4-BE49-F238E27FC236}">
                  <a16:creationId xmlns:a16="http://schemas.microsoft.com/office/drawing/2014/main" id="{9ABF45C1-852B-4249-A864-C5864172FA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12893" y="290323"/>
              <a:ext cx="169369" cy="16936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www.auntiepixelante.com/wp-content/uploads/2009/07/supermariobrosbeginning.png">
              <a:extLst>
                <a:ext uri="{FF2B5EF4-FFF2-40B4-BE49-F238E27FC236}">
                  <a16:creationId xmlns:a16="http://schemas.microsoft.com/office/drawing/2014/main" id="{34F9C0AC-FC95-4974-8045-214E712739E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457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sp>
          <p:nvSpPr>
            <p:cNvPr id="282" name="TextBox 281">
              <a:extLst>
                <a:ext uri="{FF2B5EF4-FFF2-40B4-BE49-F238E27FC236}">
                  <a16:creationId xmlns:a16="http://schemas.microsoft.com/office/drawing/2014/main" id="{81C0C135-4B6D-4CFF-8F4A-50C80C771690}"/>
                </a:ext>
              </a:extLst>
            </p:cNvPr>
            <p:cNvSpPr txBox="1"/>
            <p:nvPr/>
          </p:nvSpPr>
          <p:spPr>
            <a:xfrm>
              <a:off x="679451" y="31369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test</a:t>
              </a:r>
            </a:p>
          </p:txBody>
        </p:sp>
      </p:grpSp>
      <p:sp>
        <p:nvSpPr>
          <p:cNvPr id="283" name="TextBox 282">
            <a:extLst>
              <a:ext uri="{FF2B5EF4-FFF2-40B4-BE49-F238E27FC236}">
                <a16:creationId xmlns:a16="http://schemas.microsoft.com/office/drawing/2014/main" id="{81C0C135-4B6D-4CFF-8F4A-50C80C771690}"/>
              </a:ext>
            </a:extLst>
          </p:cNvPr>
          <p:cNvSpPr txBox="1"/>
          <p:nvPr/>
        </p:nvSpPr>
        <p:spPr>
          <a:xfrm>
            <a:off x="2965451" y="31496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test</a:t>
            </a:r>
          </a:p>
        </p:txBody>
      </p:sp>
      <p:sp>
        <p:nvSpPr>
          <p:cNvPr id="284" name="TextBox 283">
            <a:extLst>
              <a:ext uri="{FF2B5EF4-FFF2-40B4-BE49-F238E27FC236}">
                <a16:creationId xmlns:a16="http://schemas.microsoft.com/office/drawing/2014/main" id="{81C0C135-4B6D-4CFF-8F4A-50C80C771690}"/>
              </a:ext>
            </a:extLst>
          </p:cNvPr>
          <p:cNvSpPr txBox="1"/>
          <p:nvPr/>
        </p:nvSpPr>
        <p:spPr>
          <a:xfrm>
            <a:off x="5251451" y="31496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test</a:t>
            </a:r>
          </a:p>
        </p:txBody>
      </p:sp>
      <p:sp>
        <p:nvSpPr>
          <p:cNvPr id="288" name="TextBox 287">
            <a:extLst>
              <a:ext uri="{FF2B5EF4-FFF2-40B4-BE49-F238E27FC236}">
                <a16:creationId xmlns:a16="http://schemas.microsoft.com/office/drawing/2014/main" id="{81C0C135-4B6D-4CFF-8F4A-50C80C771690}"/>
              </a:ext>
            </a:extLst>
          </p:cNvPr>
          <p:cNvSpPr txBox="1"/>
          <p:nvPr/>
        </p:nvSpPr>
        <p:spPr>
          <a:xfrm>
            <a:off x="679451" y="63373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test</a:t>
            </a:r>
          </a:p>
        </p:txBody>
      </p:sp>
      <p:sp>
        <p:nvSpPr>
          <p:cNvPr id="289" name="TextBox 288">
            <a:extLst>
              <a:ext uri="{FF2B5EF4-FFF2-40B4-BE49-F238E27FC236}">
                <a16:creationId xmlns:a16="http://schemas.microsoft.com/office/drawing/2014/main" id="{81C0C135-4B6D-4CFF-8F4A-50C80C771690}"/>
              </a:ext>
            </a:extLst>
          </p:cNvPr>
          <p:cNvSpPr txBox="1"/>
          <p:nvPr/>
        </p:nvSpPr>
        <p:spPr>
          <a:xfrm>
            <a:off x="2965451" y="63500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Test</a:t>
            </a:r>
          </a:p>
        </p:txBody>
      </p:sp>
      <p:grpSp>
        <p:nvGrpSpPr>
          <p:cNvPr id="269" name="Group 268">
            <a:extLst>
              <a:ext uri="{FF2B5EF4-FFF2-40B4-BE49-F238E27FC236}">
                <a16:creationId xmlns:a16="http://schemas.microsoft.com/office/drawing/2014/main" id="{F7B1D3CC-0CD6-4CD0-94AA-C8BD654B3F2E}"/>
              </a:ext>
            </a:extLst>
          </p:cNvPr>
          <p:cNvGrpSpPr/>
          <p:nvPr/>
        </p:nvGrpSpPr>
        <p:grpSpPr>
          <a:xfrm>
            <a:off x="457200" y="228600"/>
            <a:ext cx="6852119" cy="9601200"/>
            <a:chOff x="463081" y="228600"/>
            <a:chExt cx="6852119" cy="9601200"/>
          </a:xfrm>
        </p:grpSpPr>
        <p:grpSp>
          <p:nvGrpSpPr>
            <p:cNvPr id="270" name="Group 269">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279" name="Rectangle 278"/>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276" name="Rectangle 275">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273" name="Rectangle 272">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5" name="TextBox 284">
            <a:extLst>
              <a:ext uri="{FF2B5EF4-FFF2-40B4-BE49-F238E27FC236}">
                <a16:creationId xmlns:a16="http://schemas.microsoft.com/office/drawing/2014/main" id="{9C1D27F4-6AF6-4ECA-95B7-CA29D47380FE}"/>
              </a:ext>
            </a:extLst>
          </p:cNvPr>
          <p:cNvSpPr txBox="1"/>
          <p:nvPr/>
        </p:nvSpPr>
        <p:spPr>
          <a:xfrm>
            <a:off x="2944803" y="609600"/>
            <a:ext cx="1951830"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26</a:t>
            </a:r>
          </a:p>
        </p:txBody>
      </p:sp>
      <p:sp>
        <p:nvSpPr>
          <p:cNvPr id="286" name="TextBox 285">
            <a:extLst>
              <a:ext uri="{FF2B5EF4-FFF2-40B4-BE49-F238E27FC236}">
                <a16:creationId xmlns:a16="http://schemas.microsoft.com/office/drawing/2014/main" id="{9C1D27F4-6AF6-4ECA-95B7-CA29D47380FE}"/>
              </a:ext>
            </a:extLst>
          </p:cNvPr>
          <p:cNvSpPr txBox="1"/>
          <p:nvPr/>
        </p:nvSpPr>
        <p:spPr>
          <a:xfrm>
            <a:off x="5197400" y="609600"/>
            <a:ext cx="1951830"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32</a:t>
            </a:r>
          </a:p>
        </p:txBody>
      </p:sp>
      <p:sp>
        <p:nvSpPr>
          <p:cNvPr id="287" name="TextBox 286">
            <a:extLst>
              <a:ext uri="{FF2B5EF4-FFF2-40B4-BE49-F238E27FC236}">
                <a16:creationId xmlns:a16="http://schemas.microsoft.com/office/drawing/2014/main" id="{9C1D27F4-6AF6-4ECA-95B7-CA29D47380FE}"/>
              </a:ext>
            </a:extLst>
          </p:cNvPr>
          <p:cNvSpPr txBox="1"/>
          <p:nvPr/>
        </p:nvSpPr>
        <p:spPr>
          <a:xfrm>
            <a:off x="627488" y="3768246"/>
            <a:ext cx="1951830"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38</a:t>
            </a:r>
          </a:p>
        </p:txBody>
      </p:sp>
      <p:sp>
        <p:nvSpPr>
          <p:cNvPr id="291" name="TextBox 290">
            <a:extLst>
              <a:ext uri="{FF2B5EF4-FFF2-40B4-BE49-F238E27FC236}">
                <a16:creationId xmlns:a16="http://schemas.microsoft.com/office/drawing/2014/main" id="{9C1D27F4-6AF6-4ECA-95B7-CA29D47380FE}"/>
              </a:ext>
            </a:extLst>
          </p:cNvPr>
          <p:cNvSpPr txBox="1"/>
          <p:nvPr/>
        </p:nvSpPr>
        <p:spPr>
          <a:xfrm>
            <a:off x="2868460" y="3793298"/>
            <a:ext cx="2028172"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42</a:t>
            </a:r>
          </a:p>
        </p:txBody>
      </p:sp>
      <p:pic>
        <p:nvPicPr>
          <p:cNvPr id="292" name="Picture 4" descr="Image result for bob-omb pixel art">
            <a:extLst>
              <a:ext uri="{FF2B5EF4-FFF2-40B4-BE49-F238E27FC236}">
                <a16:creationId xmlns:a16="http://schemas.microsoft.com/office/drawing/2014/main" id="{A6BF0A61-CB43-462A-8851-E9C47F42351B}"/>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4596117" y="3503089"/>
            <a:ext cx="182562" cy="15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96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5" name="Picture 2" descr="http://www.auntiepixelante.com/wp-content/uploads/2009/07/supermariobrosbeginning.png">
            <a:extLst>
              <a:ext uri="{FF2B5EF4-FFF2-40B4-BE49-F238E27FC236}">
                <a16:creationId xmlns:a16="http://schemas.microsoft.com/office/drawing/2014/main" id="{3467855F-25B5-4D4F-BF2D-C184CCBF7C0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57200" y="230640"/>
            <a:ext cx="2284405" cy="803897"/>
          </a:xfrm>
          <a:prstGeom prst="roundRect">
            <a:avLst>
              <a:gd name="adj" fmla="val 0"/>
            </a:avLst>
          </a:prstGeom>
          <a:solidFill>
            <a:srgbClr val="FFFFFF">
              <a:shade val="85000"/>
            </a:srgbClr>
          </a:solidFill>
          <a:ln>
            <a:noFill/>
          </a:ln>
          <a:effectLst/>
          <a:extLst/>
        </p:spPr>
      </p:pic>
      <p:pic>
        <p:nvPicPr>
          <p:cNvPr id="846" name="Picture 2" descr="http://www.auntiepixelante.com/wp-content/uploads/2009/07/supermariobrosbeginning.png">
            <a:extLst>
              <a:ext uri="{FF2B5EF4-FFF2-40B4-BE49-F238E27FC236}">
                <a16:creationId xmlns:a16="http://schemas.microsoft.com/office/drawing/2014/main" id="{46CD1A1D-D87B-497E-8F54-859972829F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57200"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47" name="Group 846"/>
          <p:cNvGrpSpPr/>
          <p:nvPr/>
        </p:nvGrpSpPr>
        <p:grpSpPr>
          <a:xfrm>
            <a:off x="457200" y="1028224"/>
            <a:ext cx="2286000" cy="2400776"/>
            <a:chOff x="-2113030" y="957263"/>
            <a:chExt cx="2270572" cy="2400776"/>
          </a:xfrm>
        </p:grpSpPr>
        <p:pic>
          <p:nvPicPr>
            <p:cNvPr id="848"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49"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0"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2"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56" name="Picture 2" descr="http://www.auntiepixelante.com/wp-content/uploads/2009/07/supermariobrosbeginning.png">
            <a:extLst>
              <a:ext uri="{FF2B5EF4-FFF2-40B4-BE49-F238E27FC236}">
                <a16:creationId xmlns:a16="http://schemas.microsoft.com/office/drawing/2014/main" id="{FD6A9138-388D-4818-B3C7-BBC219C6E4B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61963"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57" name="Group 856">
            <a:extLst>
              <a:ext uri="{FF2B5EF4-FFF2-40B4-BE49-F238E27FC236}">
                <a16:creationId xmlns:a16="http://schemas.microsoft.com/office/drawing/2014/main" id="{A5882A87-5233-49F3-A3FA-E2DBE12BF331}"/>
              </a:ext>
            </a:extLst>
          </p:cNvPr>
          <p:cNvGrpSpPr/>
          <p:nvPr/>
        </p:nvGrpSpPr>
        <p:grpSpPr>
          <a:xfrm>
            <a:off x="648817" y="2102303"/>
            <a:ext cx="1905000" cy="924876"/>
            <a:chOff x="694349" y="2036708"/>
            <a:chExt cx="1751580" cy="988432"/>
          </a:xfrm>
          <a:effectLst>
            <a:outerShdw blurRad="63500" sx="102000" sy="102000" algn="ctr" rotWithShape="0">
              <a:prstClr val="black">
                <a:alpha val="40000"/>
              </a:prstClr>
            </a:outerShdw>
          </a:effectLst>
        </p:grpSpPr>
        <p:sp>
          <p:nvSpPr>
            <p:cNvPr id="858" name="Rectangle 857">
              <a:extLst>
                <a:ext uri="{FF2B5EF4-FFF2-40B4-BE49-F238E27FC236}">
                  <a16:creationId xmlns:a16="http://schemas.microsoft.com/office/drawing/2014/main" id="{F47264A0-5ABF-4A84-9352-204DCF3F0D5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TextBox 858">
              <a:extLst>
                <a:ext uri="{FF2B5EF4-FFF2-40B4-BE49-F238E27FC236}">
                  <a16:creationId xmlns:a16="http://schemas.microsoft.com/office/drawing/2014/main" id="{81C0C135-4B6D-4CFF-8F4A-50C80C77169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Use no items.</a:t>
              </a:r>
            </a:p>
          </p:txBody>
        </p:sp>
      </p:grpSp>
      <p:sp>
        <p:nvSpPr>
          <p:cNvPr id="873" name="Snip Same Side Corner Rectangle 872"/>
          <p:cNvSpPr/>
          <p:nvPr/>
        </p:nvSpPr>
        <p:spPr>
          <a:xfrm flipV="1">
            <a:off x="2281113" y="23064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76" name="TextBox 875">
            <a:extLst>
              <a:ext uri="{FF2B5EF4-FFF2-40B4-BE49-F238E27FC236}">
                <a16:creationId xmlns:a16="http://schemas.microsoft.com/office/drawing/2014/main" id="{680D1EE1-E08A-4888-8226-762AAFF1AF89}"/>
              </a:ext>
            </a:extLst>
          </p:cNvPr>
          <p:cNvSpPr txBox="1"/>
          <p:nvPr/>
        </p:nvSpPr>
        <p:spPr>
          <a:xfrm>
            <a:off x="457200" y="3565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Pacifist</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919" name="TextBox 918">
            <a:extLst>
              <a:ext uri="{FF2B5EF4-FFF2-40B4-BE49-F238E27FC236}">
                <a16:creationId xmlns:a16="http://schemas.microsoft.com/office/drawing/2014/main" id="{81C0C135-4B6D-4CFF-8F4A-50C80C771690}"/>
              </a:ext>
            </a:extLst>
          </p:cNvPr>
          <p:cNvSpPr txBox="1"/>
          <p:nvPr/>
        </p:nvSpPr>
        <p:spPr>
          <a:xfrm>
            <a:off x="641351" y="30754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“In a gentle way, you can shake the world.”</a:t>
            </a:r>
          </a:p>
        </p:txBody>
      </p:sp>
      <p:pic>
        <p:nvPicPr>
          <p:cNvPr id="923" name="Picture 2" descr="http://www.mariowiki.com/images/2/29/PrincessPeachEmblem.png">
            <a:extLst>
              <a:ext uri="{FF2B5EF4-FFF2-40B4-BE49-F238E27FC236}">
                <a16:creationId xmlns:a16="http://schemas.microsoft.com/office/drawing/2014/main" id="{ACDDDA8D-BCDA-4A40-B1A1-4B48A5E1902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36"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71" name="TextBox 870">
            <a:extLst>
              <a:ext uri="{FF2B5EF4-FFF2-40B4-BE49-F238E27FC236}">
                <a16:creationId xmlns:a16="http://schemas.microsoft.com/office/drawing/2014/main" id="{62ACAE10-085A-4C47-ADB6-4432B9E0D036}"/>
              </a:ext>
            </a:extLst>
          </p:cNvPr>
          <p:cNvSpPr txBox="1"/>
          <p:nvPr/>
        </p:nvSpPr>
        <p:spPr>
          <a:xfrm>
            <a:off x="1918738" y="30463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13</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67" name="Picture 4" descr="http://www.funnyjunksite.com/pictures/wp-content/uploads/2014/06/Little-Monk.jpg">
            <a:extLst>
              <a:ext uri="{FF2B5EF4-FFF2-40B4-BE49-F238E27FC236}">
                <a16:creationId xmlns:a16="http://schemas.microsoft.com/office/drawing/2014/main" id="{2C05F0E5-DA6F-44A1-A011-0DD645024A9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638"/>
          <a:stretch/>
        </p:blipFill>
        <p:spPr bwMode="auto">
          <a:xfrm>
            <a:off x="661965" y="769224"/>
            <a:ext cx="1885971" cy="1167724"/>
          </a:xfrm>
          <a:prstGeom prst="rect">
            <a:avLst/>
          </a:prstGeom>
          <a:noFill/>
          <a:ln>
            <a:noFill/>
          </a:ln>
          <a:effectLst>
            <a:outerShdw blurRad="63500" sx="102000" sy="102000" algn="ctr"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grpSp>
        <p:nvGrpSpPr>
          <p:cNvPr id="863" name="Group 862">
            <a:extLst>
              <a:ext uri="{FF2B5EF4-FFF2-40B4-BE49-F238E27FC236}">
                <a16:creationId xmlns:a16="http://schemas.microsoft.com/office/drawing/2014/main" id="{E9E85778-D987-49F2-9104-F4E35C0F9185}"/>
              </a:ext>
            </a:extLst>
          </p:cNvPr>
          <p:cNvGrpSpPr/>
          <p:nvPr/>
        </p:nvGrpSpPr>
        <p:grpSpPr>
          <a:xfrm>
            <a:off x="457200" y="1924496"/>
            <a:ext cx="2286000" cy="92100"/>
            <a:chOff x="-2506971" y="1310005"/>
            <a:chExt cx="2313350" cy="92075"/>
          </a:xfrm>
        </p:grpSpPr>
        <p:pic>
          <p:nvPicPr>
            <p:cNvPr id="864"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65"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0" name="Group 919">
            <a:extLst>
              <a:ext uri="{FF2B5EF4-FFF2-40B4-BE49-F238E27FC236}">
                <a16:creationId xmlns:a16="http://schemas.microsoft.com/office/drawing/2014/main" id="{E9E85778-D987-49F2-9104-F4E35C0F9185}"/>
              </a:ext>
            </a:extLst>
          </p:cNvPr>
          <p:cNvGrpSpPr/>
          <p:nvPr/>
        </p:nvGrpSpPr>
        <p:grpSpPr>
          <a:xfrm>
            <a:off x="457200" y="699747"/>
            <a:ext cx="2286000" cy="94483"/>
            <a:chOff x="-2506971" y="1317144"/>
            <a:chExt cx="2313350" cy="94457"/>
          </a:xfrm>
        </p:grpSpPr>
        <p:pic>
          <p:nvPicPr>
            <p:cNvPr id="921"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22"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1334" name="Picture 2" descr="http://www.auntiepixelante.com/wp-content/uploads/2009/07/supermariobrosbeginning.png">
            <a:extLst>
              <a:ext uri="{FF2B5EF4-FFF2-40B4-BE49-F238E27FC236}">
                <a16:creationId xmlns:a16="http://schemas.microsoft.com/office/drawing/2014/main" id="{3467855F-25B5-4D4F-BF2D-C184CCBF7C0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2743200" y="228600"/>
            <a:ext cx="2284405" cy="803897"/>
          </a:xfrm>
          <a:prstGeom prst="roundRect">
            <a:avLst>
              <a:gd name="adj" fmla="val 0"/>
            </a:avLst>
          </a:prstGeom>
          <a:solidFill>
            <a:srgbClr val="FFFFFF">
              <a:shade val="85000"/>
            </a:srgbClr>
          </a:solidFill>
          <a:ln>
            <a:noFill/>
          </a:ln>
          <a:effectLst/>
          <a:extLst/>
        </p:spPr>
      </p:pic>
      <p:pic>
        <p:nvPicPr>
          <p:cNvPr id="1340" name="Picture 2" descr="http://www.auntiepixelante.com/wp-content/uploads/2009/07/supermariobrosbeginning.png">
            <a:extLst>
              <a:ext uri="{FF2B5EF4-FFF2-40B4-BE49-F238E27FC236}">
                <a16:creationId xmlns:a16="http://schemas.microsoft.com/office/drawing/2014/main" id="{46CD1A1D-D87B-497E-8F54-859972829F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2743200" y="3309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1343" name="Group 1342"/>
          <p:cNvGrpSpPr/>
          <p:nvPr/>
        </p:nvGrpSpPr>
        <p:grpSpPr>
          <a:xfrm>
            <a:off x="2743200" y="1026184"/>
            <a:ext cx="2286000" cy="2400776"/>
            <a:chOff x="-2113030" y="957263"/>
            <a:chExt cx="2270572" cy="2400776"/>
          </a:xfrm>
        </p:grpSpPr>
        <p:pic>
          <p:nvPicPr>
            <p:cNvPr id="1387"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88"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89"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90"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91"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92"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93"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394"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348" name="Picture 2" descr="http://www.auntiepixelante.com/wp-content/uploads/2009/07/supermariobrosbeginning.png">
            <a:extLst>
              <a:ext uri="{FF2B5EF4-FFF2-40B4-BE49-F238E27FC236}">
                <a16:creationId xmlns:a16="http://schemas.microsoft.com/office/drawing/2014/main" id="{FD6A9138-388D-4818-B3C7-BBC219C6E4B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2747963" y="7593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1369" name="Group 1368">
            <a:extLst>
              <a:ext uri="{FF2B5EF4-FFF2-40B4-BE49-F238E27FC236}">
                <a16:creationId xmlns:a16="http://schemas.microsoft.com/office/drawing/2014/main" id="{A5882A87-5233-49F3-A3FA-E2DBE12BF331}"/>
              </a:ext>
            </a:extLst>
          </p:cNvPr>
          <p:cNvGrpSpPr/>
          <p:nvPr/>
        </p:nvGrpSpPr>
        <p:grpSpPr>
          <a:xfrm>
            <a:off x="2934817" y="2100263"/>
            <a:ext cx="1905000" cy="924876"/>
            <a:chOff x="694349" y="2036708"/>
            <a:chExt cx="1751580" cy="988432"/>
          </a:xfrm>
          <a:effectLst>
            <a:outerShdw blurRad="63500" sx="102000" sy="102000" algn="ctr" rotWithShape="0">
              <a:prstClr val="black">
                <a:alpha val="40000"/>
              </a:prstClr>
            </a:outerShdw>
          </a:effectLst>
        </p:grpSpPr>
        <p:sp>
          <p:nvSpPr>
            <p:cNvPr id="1385" name="Rectangle 1384">
              <a:extLst>
                <a:ext uri="{FF2B5EF4-FFF2-40B4-BE49-F238E27FC236}">
                  <a16:creationId xmlns:a16="http://schemas.microsoft.com/office/drawing/2014/main" id="{F47264A0-5ABF-4A84-9352-204DCF3F0D5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TextBox 1385">
              <a:extLst>
                <a:ext uri="{FF2B5EF4-FFF2-40B4-BE49-F238E27FC236}">
                  <a16:creationId xmlns:a16="http://schemas.microsoft.com/office/drawing/2014/main" id="{81C0C135-4B6D-4CFF-8F4A-50C80C77169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Use no items.</a:t>
              </a:r>
            </a:p>
          </p:txBody>
        </p:sp>
      </p:grpSp>
      <p:sp>
        <p:nvSpPr>
          <p:cNvPr id="1370" name="Snip Same Side Corner Rectangle 1369"/>
          <p:cNvSpPr/>
          <p:nvPr/>
        </p:nvSpPr>
        <p:spPr>
          <a:xfrm flipV="1">
            <a:off x="4567113"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371" name="TextBox 1370">
            <a:extLst>
              <a:ext uri="{FF2B5EF4-FFF2-40B4-BE49-F238E27FC236}">
                <a16:creationId xmlns:a16="http://schemas.microsoft.com/office/drawing/2014/main" id="{680D1EE1-E08A-4888-8226-762AAFF1AF89}"/>
              </a:ext>
            </a:extLst>
          </p:cNvPr>
          <p:cNvSpPr txBox="1"/>
          <p:nvPr/>
        </p:nvSpPr>
        <p:spPr>
          <a:xfrm>
            <a:off x="2743200" y="35448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Pacifist</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1372" name="TextBox 1371">
            <a:extLst>
              <a:ext uri="{FF2B5EF4-FFF2-40B4-BE49-F238E27FC236}">
                <a16:creationId xmlns:a16="http://schemas.microsoft.com/office/drawing/2014/main" id="{81C0C135-4B6D-4CFF-8F4A-50C80C771690}"/>
              </a:ext>
            </a:extLst>
          </p:cNvPr>
          <p:cNvSpPr txBox="1"/>
          <p:nvPr/>
        </p:nvSpPr>
        <p:spPr>
          <a:xfrm>
            <a:off x="2927351" y="307340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“In a gentle way, you can shake the world.”</a:t>
            </a:r>
          </a:p>
        </p:txBody>
      </p:sp>
      <p:pic>
        <p:nvPicPr>
          <p:cNvPr id="1373" name="Picture 2" descr="http://www.mariowiki.com/images/2/29/PrincessPeachEmblem.png">
            <a:extLst>
              <a:ext uri="{FF2B5EF4-FFF2-40B4-BE49-F238E27FC236}">
                <a16:creationId xmlns:a16="http://schemas.microsoft.com/office/drawing/2014/main" id="{ACDDDA8D-BCDA-4A40-B1A1-4B48A5E1902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6436" y="30752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74" name="TextBox 1373">
            <a:extLst>
              <a:ext uri="{FF2B5EF4-FFF2-40B4-BE49-F238E27FC236}">
                <a16:creationId xmlns:a16="http://schemas.microsoft.com/office/drawing/2014/main" id="{62ACAE10-085A-4C47-ADB6-4432B9E0D036}"/>
              </a:ext>
            </a:extLst>
          </p:cNvPr>
          <p:cNvSpPr txBox="1"/>
          <p:nvPr/>
        </p:nvSpPr>
        <p:spPr>
          <a:xfrm>
            <a:off x="4204738" y="304434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13</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1376" name="Picture 4" descr="http://www.funnyjunksite.com/pictures/wp-content/uploads/2014/06/Little-Monk.jpg">
            <a:extLst>
              <a:ext uri="{FF2B5EF4-FFF2-40B4-BE49-F238E27FC236}">
                <a16:creationId xmlns:a16="http://schemas.microsoft.com/office/drawing/2014/main" id="{2C05F0E5-DA6F-44A1-A011-0DD645024A9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638"/>
          <a:stretch/>
        </p:blipFill>
        <p:spPr bwMode="auto">
          <a:xfrm>
            <a:off x="2947965" y="767184"/>
            <a:ext cx="1885971" cy="1167724"/>
          </a:xfrm>
          <a:prstGeom prst="rect">
            <a:avLst/>
          </a:prstGeom>
          <a:noFill/>
          <a:ln>
            <a:noFill/>
          </a:ln>
          <a:effectLst>
            <a:outerShdw blurRad="63500" sx="102000" sy="102000" algn="ctr"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grpSp>
        <p:nvGrpSpPr>
          <p:cNvPr id="1377" name="Group 1376">
            <a:extLst>
              <a:ext uri="{FF2B5EF4-FFF2-40B4-BE49-F238E27FC236}">
                <a16:creationId xmlns:a16="http://schemas.microsoft.com/office/drawing/2014/main" id="{E9E85778-D987-49F2-9104-F4E35C0F9185}"/>
              </a:ext>
            </a:extLst>
          </p:cNvPr>
          <p:cNvGrpSpPr/>
          <p:nvPr/>
        </p:nvGrpSpPr>
        <p:grpSpPr>
          <a:xfrm>
            <a:off x="2743200" y="1922456"/>
            <a:ext cx="2286000" cy="92100"/>
            <a:chOff x="-2506971" y="1310005"/>
            <a:chExt cx="2313350" cy="92075"/>
          </a:xfrm>
        </p:grpSpPr>
        <p:pic>
          <p:nvPicPr>
            <p:cNvPr id="1383"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384"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0" name="Group 1379">
            <a:extLst>
              <a:ext uri="{FF2B5EF4-FFF2-40B4-BE49-F238E27FC236}">
                <a16:creationId xmlns:a16="http://schemas.microsoft.com/office/drawing/2014/main" id="{E9E85778-D987-49F2-9104-F4E35C0F9185}"/>
              </a:ext>
            </a:extLst>
          </p:cNvPr>
          <p:cNvGrpSpPr/>
          <p:nvPr/>
        </p:nvGrpSpPr>
        <p:grpSpPr>
          <a:xfrm>
            <a:off x="2743200" y="697707"/>
            <a:ext cx="2286000" cy="94483"/>
            <a:chOff x="-2506971" y="1317144"/>
            <a:chExt cx="2313350" cy="94457"/>
          </a:xfrm>
        </p:grpSpPr>
        <p:pic>
          <p:nvPicPr>
            <p:cNvPr id="1381"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382"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76" name="Picture 10" descr="Image result for mario pixel mushroom">
            <a:extLst>
              <a:ext uri="{FF2B5EF4-FFF2-40B4-BE49-F238E27FC236}">
                <a16:creationId xmlns:a16="http://schemas.microsoft.com/office/drawing/2014/main" id="{CF7B6B40-5A77-4A12-8284-A8B3D5B6AFB8}"/>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995430" y="1795480"/>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2315443" y="265736"/>
            <a:ext cx="165387" cy="222622"/>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12" descr="main-image-Mario Banana Peel  by Lmullersman ">
            <a:extLst>
              <a:ext uri="{FF2B5EF4-FFF2-40B4-BE49-F238E27FC236}">
                <a16:creationId xmlns:a16="http://schemas.microsoft.com/office/drawing/2014/main" id="{ACF46E09-9944-4110-9660-B4A46A51462C}"/>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9117" b="9719"/>
          <a:stretch/>
        </p:blipFill>
        <p:spPr bwMode="auto">
          <a:xfrm>
            <a:off x="4579867" y="289047"/>
            <a:ext cx="208539" cy="17192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39545D8-2649-4942-9119-C35C36C1CFD7}"/>
              </a:ext>
            </a:extLst>
          </p:cNvPr>
          <p:cNvGrpSpPr/>
          <p:nvPr/>
        </p:nvGrpSpPr>
        <p:grpSpPr>
          <a:xfrm>
            <a:off x="457200" y="6629400"/>
            <a:ext cx="2287118" cy="3199380"/>
            <a:chOff x="15087600" y="609600"/>
            <a:chExt cx="2287118" cy="3199380"/>
          </a:xfrm>
        </p:grpSpPr>
        <p:pic>
          <p:nvPicPr>
            <p:cNvPr id="1157" name="Picture 2" descr="http://www.auntiepixelante.com/wp-content/uploads/2009/07/supermariobrosbeginning.png">
              <a:extLst>
                <a:ext uri="{FF2B5EF4-FFF2-40B4-BE49-F238E27FC236}">
                  <a16:creationId xmlns:a16="http://schemas.microsoft.com/office/drawing/2014/main" id="{3467855F-25B5-4D4F-BF2D-C184CCBF7C0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5087600" y="610620"/>
              <a:ext cx="2284405" cy="803897"/>
            </a:xfrm>
            <a:prstGeom prst="roundRect">
              <a:avLst>
                <a:gd name="adj" fmla="val 0"/>
              </a:avLst>
            </a:prstGeom>
            <a:solidFill>
              <a:srgbClr val="FFFFFF">
                <a:shade val="85000"/>
              </a:srgbClr>
            </a:solidFill>
            <a:ln>
              <a:noFill/>
            </a:ln>
            <a:effectLst/>
            <a:extLst/>
          </p:spPr>
        </p:pic>
        <p:pic>
          <p:nvPicPr>
            <p:cNvPr id="1158" name="Picture 2" descr="http://www.auntiepixelante.com/wp-content/uploads/2009/07/supermariobrosbeginning.png">
              <a:extLst>
                <a:ext uri="{FF2B5EF4-FFF2-40B4-BE49-F238E27FC236}">
                  <a16:creationId xmlns:a16="http://schemas.microsoft.com/office/drawing/2014/main" id="{46CD1A1D-D87B-497E-8F54-859972829F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5087600" y="7130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1159" name="Group 1158"/>
            <p:cNvGrpSpPr/>
            <p:nvPr/>
          </p:nvGrpSpPr>
          <p:grpSpPr>
            <a:xfrm>
              <a:off x="15087600" y="1408204"/>
              <a:ext cx="2286000" cy="2400776"/>
              <a:chOff x="-2113030" y="957263"/>
              <a:chExt cx="2270572" cy="2400776"/>
            </a:xfrm>
          </p:grpSpPr>
          <p:pic>
            <p:nvPicPr>
              <p:cNvPr id="1160"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1"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2"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3"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4"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5"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6"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67"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168" name="Picture 2" descr="http://www.auntiepixelante.com/wp-content/uploads/2009/07/supermariobrosbeginning.png">
              <a:extLst>
                <a:ext uri="{FF2B5EF4-FFF2-40B4-BE49-F238E27FC236}">
                  <a16:creationId xmlns:a16="http://schemas.microsoft.com/office/drawing/2014/main" id="{FD6A9138-388D-4818-B3C7-BBC219C6E4B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5092363" y="11413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1169" name="Group 1168">
              <a:extLst>
                <a:ext uri="{FF2B5EF4-FFF2-40B4-BE49-F238E27FC236}">
                  <a16:creationId xmlns:a16="http://schemas.microsoft.com/office/drawing/2014/main" id="{A5882A87-5233-49F3-A3FA-E2DBE12BF331}"/>
                </a:ext>
              </a:extLst>
            </p:cNvPr>
            <p:cNvGrpSpPr/>
            <p:nvPr/>
          </p:nvGrpSpPr>
          <p:grpSpPr>
            <a:xfrm>
              <a:off x="15279217" y="2482283"/>
              <a:ext cx="1905000" cy="924876"/>
              <a:chOff x="694349" y="2036708"/>
              <a:chExt cx="1751580" cy="988432"/>
            </a:xfrm>
            <a:effectLst>
              <a:outerShdw blurRad="63500" sx="102000" sy="102000" algn="ctr" rotWithShape="0">
                <a:prstClr val="black">
                  <a:alpha val="40000"/>
                </a:prstClr>
              </a:outerShdw>
            </a:effectLst>
          </p:grpSpPr>
          <p:sp>
            <p:nvSpPr>
              <p:cNvPr id="1170" name="Rectangle 1169">
                <a:extLst>
                  <a:ext uri="{FF2B5EF4-FFF2-40B4-BE49-F238E27FC236}">
                    <a16:creationId xmlns:a16="http://schemas.microsoft.com/office/drawing/2014/main" id="{F47264A0-5ABF-4A84-9352-204DCF3F0D5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TextBox 1170">
                <a:extLst>
                  <a:ext uri="{FF2B5EF4-FFF2-40B4-BE49-F238E27FC236}">
                    <a16:creationId xmlns:a16="http://schemas.microsoft.com/office/drawing/2014/main" id="{81C0C135-4B6D-4CFF-8F4A-50C80C771690}"/>
                  </a:ext>
                </a:extLst>
              </p:cNvPr>
              <p:cNvSpPr txBox="1"/>
              <p:nvPr/>
            </p:nvSpPr>
            <p:spPr>
              <a:xfrm>
                <a:off x="740790" y="2072641"/>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Hit that number of</a:t>
                </a:r>
              </a:p>
              <a:p>
                <a:pPr algn="ctr"/>
                <a:r>
                  <a:rPr lang="en-US" sz="900" dirty="0">
                    <a:latin typeface="Montserrat Medium" panose="00000600000000000000" pitchFamily="2" charset="0"/>
                  </a:rPr>
                  <a:t>opponents with </a:t>
                </a:r>
              </a:p>
              <a:p>
                <a:pPr algn="ctr"/>
                <a:r>
                  <a:rPr lang="en-US" sz="900" dirty="0">
                    <a:latin typeface="Montserrat Medium" panose="00000600000000000000" pitchFamily="2" charset="0"/>
                  </a:rPr>
                  <a:t>any item.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1172" name="Snip Same Side Corner Rectangle 1171"/>
            <p:cNvSpPr/>
            <p:nvPr/>
          </p:nvSpPr>
          <p:spPr>
            <a:xfrm flipV="1">
              <a:off x="16911513" y="609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74" name="TextBox 1173">
              <a:extLst>
                <a:ext uri="{FF2B5EF4-FFF2-40B4-BE49-F238E27FC236}">
                  <a16:creationId xmlns:a16="http://schemas.microsoft.com/office/drawing/2014/main" id="{680D1EE1-E08A-4888-8226-762AAFF1AF89}"/>
                </a:ext>
              </a:extLst>
            </p:cNvPr>
            <p:cNvSpPr txBox="1"/>
            <p:nvPr/>
          </p:nvSpPr>
          <p:spPr>
            <a:xfrm>
              <a:off x="15087600" y="73650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Fighter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1175" name="TextBox 1174">
              <a:extLst>
                <a:ext uri="{FF2B5EF4-FFF2-40B4-BE49-F238E27FC236}">
                  <a16:creationId xmlns:a16="http://schemas.microsoft.com/office/drawing/2014/main" id="{81C0C135-4B6D-4CFF-8F4A-50C80C771690}"/>
                </a:ext>
              </a:extLst>
            </p:cNvPr>
            <p:cNvSpPr txBox="1"/>
            <p:nvPr/>
          </p:nvSpPr>
          <p:spPr>
            <a:xfrm>
              <a:off x="15271751" y="345542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“Everybody’s got plans…</a:t>
              </a:r>
            </a:p>
            <a:p>
              <a:r>
                <a:rPr lang="en-US" sz="600" i="1" dirty="0">
                  <a:latin typeface="Montserrat Medium" panose="00000600000000000000" pitchFamily="2" charset="0"/>
                  <a:ea typeface="Open Sans" panose="020B0606030504020204" pitchFamily="34" charset="0"/>
                  <a:cs typeface="Open Sans" panose="020B0606030504020204" pitchFamily="34" charset="0"/>
                </a:rPr>
                <a:t>until they get hit.”</a:t>
              </a:r>
            </a:p>
          </p:txBody>
        </p:sp>
        <p:pic>
          <p:nvPicPr>
            <p:cNvPr id="1176" name="Picture 2" descr="http://www.mariowiki.com/images/2/29/PrincessPeachEmblem.png">
              <a:extLst>
                <a:ext uri="{FF2B5EF4-FFF2-40B4-BE49-F238E27FC236}">
                  <a16:creationId xmlns:a16="http://schemas.microsoft.com/office/drawing/2014/main" id="{ACDDDA8D-BCDA-4A40-B1A1-4B48A5E1902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40836" y="34572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77" name="TextBox 1176">
              <a:extLst>
                <a:ext uri="{FF2B5EF4-FFF2-40B4-BE49-F238E27FC236}">
                  <a16:creationId xmlns:a16="http://schemas.microsoft.com/office/drawing/2014/main" id="{62ACAE10-085A-4C47-ADB6-4432B9E0D036}"/>
                </a:ext>
              </a:extLst>
            </p:cNvPr>
            <p:cNvSpPr txBox="1"/>
            <p:nvPr/>
          </p:nvSpPr>
          <p:spPr>
            <a:xfrm>
              <a:off x="16549138" y="342636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1026" name="Picture 2" descr="Image result for mike tyson"/>
            <p:cNvPicPr>
              <a:picLocks noChangeAspect="1" noChangeArrowheads="1"/>
            </p:cNvPicPr>
            <p:nvPr/>
          </p:nvPicPr>
          <p:blipFill rotWithShape="1">
            <a:blip r:embed="rId13">
              <a:extLst>
                <a:ext uri="{28A0092B-C50C-407E-A947-70E740481C1C}">
                  <a14:useLocalDpi xmlns:a14="http://schemas.microsoft.com/office/drawing/2010/main" val="0"/>
                </a:ext>
              </a:extLst>
            </a:blip>
            <a:srcRect l="4651" t="12811" r="4065" b="11795"/>
            <a:stretch/>
          </p:blipFill>
          <p:spPr bwMode="auto">
            <a:xfrm>
              <a:off x="15293340" y="1141981"/>
              <a:ext cx="1882140" cy="116586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79" name="Group 1178">
              <a:extLst>
                <a:ext uri="{FF2B5EF4-FFF2-40B4-BE49-F238E27FC236}">
                  <a16:creationId xmlns:a16="http://schemas.microsoft.com/office/drawing/2014/main" id="{E9E85778-D987-49F2-9104-F4E35C0F9185}"/>
                </a:ext>
              </a:extLst>
            </p:cNvPr>
            <p:cNvGrpSpPr/>
            <p:nvPr/>
          </p:nvGrpSpPr>
          <p:grpSpPr>
            <a:xfrm>
              <a:off x="15087600" y="2304476"/>
              <a:ext cx="2286000" cy="92100"/>
              <a:chOff x="-2506971" y="1310005"/>
              <a:chExt cx="2313350" cy="92075"/>
            </a:xfrm>
          </p:grpSpPr>
          <p:pic>
            <p:nvPicPr>
              <p:cNvPr id="1180"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181"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2" name="Group 1181">
              <a:extLst>
                <a:ext uri="{FF2B5EF4-FFF2-40B4-BE49-F238E27FC236}">
                  <a16:creationId xmlns:a16="http://schemas.microsoft.com/office/drawing/2014/main" id="{E9E85778-D987-49F2-9104-F4E35C0F9185}"/>
                </a:ext>
              </a:extLst>
            </p:cNvPr>
            <p:cNvGrpSpPr/>
            <p:nvPr/>
          </p:nvGrpSpPr>
          <p:grpSpPr>
            <a:xfrm>
              <a:off x="15087600" y="1079727"/>
              <a:ext cx="2286000" cy="94483"/>
              <a:chOff x="-2506971" y="1317144"/>
              <a:chExt cx="2313350" cy="94457"/>
            </a:xfrm>
          </p:grpSpPr>
          <p:pic>
            <p:nvPicPr>
              <p:cNvPr id="1183"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184"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79" name="Picture 4" descr="Image result for bob-omb pixel art">
              <a:extLst>
                <a:ext uri="{FF2B5EF4-FFF2-40B4-BE49-F238E27FC236}">
                  <a16:creationId xmlns:a16="http://schemas.microsoft.com/office/drawing/2014/main" id="{A6BF0A61-CB43-462A-8851-E9C47F42351B}"/>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6937255" y="67717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9487ABA7-E3F8-4FFF-927E-A91B029CD35F}"/>
              </a:ext>
            </a:extLst>
          </p:cNvPr>
          <p:cNvGrpSpPr/>
          <p:nvPr/>
        </p:nvGrpSpPr>
        <p:grpSpPr>
          <a:xfrm>
            <a:off x="457200" y="3431040"/>
            <a:ext cx="2287118" cy="3198360"/>
            <a:chOff x="5028082" y="228600"/>
            <a:chExt cx="2287118" cy="3198360"/>
          </a:xfrm>
        </p:grpSpPr>
        <p:pic>
          <p:nvPicPr>
            <p:cNvPr id="926" name="Picture 2" descr="http://www.auntiepixelante.com/wp-content/uploads/2009/07/supermariobrosbeginning.png">
              <a:extLst>
                <a:ext uri="{FF2B5EF4-FFF2-40B4-BE49-F238E27FC236}">
                  <a16:creationId xmlns:a16="http://schemas.microsoft.com/office/drawing/2014/main" id="{3467855F-25B5-4D4F-BF2D-C184CCBF7C0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28082" y="228600"/>
              <a:ext cx="2284405" cy="803897"/>
            </a:xfrm>
            <a:prstGeom prst="roundRect">
              <a:avLst>
                <a:gd name="adj" fmla="val 0"/>
              </a:avLst>
            </a:prstGeom>
            <a:solidFill>
              <a:srgbClr val="FFFFFF">
                <a:shade val="85000"/>
              </a:srgbClr>
            </a:solidFill>
            <a:ln>
              <a:noFill/>
            </a:ln>
            <a:effectLst/>
            <a:extLst/>
          </p:spPr>
        </p:pic>
        <p:pic>
          <p:nvPicPr>
            <p:cNvPr id="927" name="Picture 2" descr="http://www.auntiepixelante.com/wp-content/uploads/2009/07/supermariobrosbeginning.png">
              <a:extLst>
                <a:ext uri="{FF2B5EF4-FFF2-40B4-BE49-F238E27FC236}">
                  <a16:creationId xmlns:a16="http://schemas.microsoft.com/office/drawing/2014/main" id="{46CD1A1D-D87B-497E-8F54-859972829F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28082" y="3309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928" name="Group 927"/>
            <p:cNvGrpSpPr/>
            <p:nvPr/>
          </p:nvGrpSpPr>
          <p:grpSpPr>
            <a:xfrm>
              <a:off x="5028082" y="1026184"/>
              <a:ext cx="2286000" cy="2400776"/>
              <a:chOff x="-2113030" y="957263"/>
              <a:chExt cx="2270572" cy="2400776"/>
            </a:xfrm>
          </p:grpSpPr>
          <p:pic>
            <p:nvPicPr>
              <p:cNvPr id="946"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47"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48"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49"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50"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51"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52"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53"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929" name="Picture 2" descr="http://www.auntiepixelante.com/wp-content/uploads/2009/07/supermariobrosbeginning.png">
              <a:extLst>
                <a:ext uri="{FF2B5EF4-FFF2-40B4-BE49-F238E27FC236}">
                  <a16:creationId xmlns:a16="http://schemas.microsoft.com/office/drawing/2014/main" id="{FD6A9138-388D-4818-B3C7-BBC219C6E4B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32845" y="7593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930" name="Group 929">
              <a:extLst>
                <a:ext uri="{FF2B5EF4-FFF2-40B4-BE49-F238E27FC236}">
                  <a16:creationId xmlns:a16="http://schemas.microsoft.com/office/drawing/2014/main" id="{A5882A87-5233-49F3-A3FA-E2DBE12BF331}"/>
                </a:ext>
              </a:extLst>
            </p:cNvPr>
            <p:cNvGrpSpPr/>
            <p:nvPr/>
          </p:nvGrpSpPr>
          <p:grpSpPr>
            <a:xfrm>
              <a:off x="5219699" y="2100263"/>
              <a:ext cx="1905000" cy="924876"/>
              <a:chOff x="694349" y="2036708"/>
              <a:chExt cx="1751580" cy="988432"/>
            </a:xfrm>
            <a:effectLst>
              <a:outerShdw blurRad="63500" sx="102000" sy="102000" algn="ctr" rotWithShape="0">
                <a:prstClr val="black">
                  <a:alpha val="40000"/>
                </a:prstClr>
              </a:outerShdw>
            </a:effectLst>
          </p:grpSpPr>
          <p:sp>
            <p:nvSpPr>
              <p:cNvPr id="944" name="Rectangle 943">
                <a:extLst>
                  <a:ext uri="{FF2B5EF4-FFF2-40B4-BE49-F238E27FC236}">
                    <a16:creationId xmlns:a16="http://schemas.microsoft.com/office/drawing/2014/main" id="{F47264A0-5ABF-4A84-9352-204DCF3F0D5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TextBox 944">
                <a:extLst>
                  <a:ext uri="{FF2B5EF4-FFF2-40B4-BE49-F238E27FC236}">
                    <a16:creationId xmlns:a16="http://schemas.microsoft.com/office/drawing/2014/main" id="{81C0C135-4B6D-4CFF-8F4A-50C80C77169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Turn on driving assist and auto accelerate. </a:t>
                </a:r>
              </a:p>
              <a:p>
                <a:pPr algn="ctr"/>
                <a:r>
                  <a:rPr lang="en-US" sz="900" dirty="0">
                    <a:latin typeface="Montserrat Medium" panose="00000600000000000000" pitchFamily="2" charset="0"/>
                  </a:rPr>
                  <a:t>Do not drive at all this race. </a:t>
                </a:r>
              </a:p>
              <a:p>
                <a:pPr algn="ctr"/>
                <a:r>
                  <a:rPr lang="en-US" sz="900" dirty="0">
                    <a:latin typeface="Montserrat Medium" panose="00000600000000000000" pitchFamily="2" charset="0"/>
                  </a:rPr>
                  <a:t>Braking and Items </a:t>
                </a:r>
              </a:p>
              <a:p>
                <a:pPr algn="ctr"/>
                <a:r>
                  <a:rPr lang="en-US" sz="900" dirty="0">
                    <a:latin typeface="Montserrat Medium" panose="00000600000000000000" pitchFamily="2" charset="0"/>
                  </a:rPr>
                  <a:t>are allowed.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931" name="Snip Same Side Corner Rectangle 930"/>
            <p:cNvSpPr/>
            <p:nvPr/>
          </p:nvSpPr>
          <p:spPr>
            <a:xfrm flipV="1">
              <a:off x="6852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933" name="TextBox 932">
              <a:extLst>
                <a:ext uri="{FF2B5EF4-FFF2-40B4-BE49-F238E27FC236}">
                  <a16:creationId xmlns:a16="http://schemas.microsoft.com/office/drawing/2014/main" id="{680D1EE1-E08A-4888-8226-762AAFF1AF89}"/>
                </a:ext>
              </a:extLst>
            </p:cNvPr>
            <p:cNvSpPr txBox="1"/>
            <p:nvPr/>
          </p:nvSpPr>
          <p:spPr>
            <a:xfrm>
              <a:off x="5029200" y="3544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Driver’s Ed Teacher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934" name="TextBox 933">
              <a:extLst>
                <a:ext uri="{FF2B5EF4-FFF2-40B4-BE49-F238E27FC236}">
                  <a16:creationId xmlns:a16="http://schemas.microsoft.com/office/drawing/2014/main" id="{81C0C135-4B6D-4CFF-8F4A-50C80C771690}"/>
                </a:ext>
              </a:extLst>
            </p:cNvPr>
            <p:cNvSpPr txBox="1"/>
            <p:nvPr/>
          </p:nvSpPr>
          <p:spPr>
            <a:xfrm>
              <a:off x="5212233" y="3073400"/>
              <a:ext cx="13028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That’s not how this works!</a:t>
              </a:r>
            </a:p>
          </p:txBody>
        </p:sp>
        <p:pic>
          <p:nvPicPr>
            <p:cNvPr id="935" name="Picture 2" descr="http://www.mariowiki.com/images/2/29/PrincessPeachEmblem.png">
              <a:extLst>
                <a:ext uri="{FF2B5EF4-FFF2-40B4-BE49-F238E27FC236}">
                  <a16:creationId xmlns:a16="http://schemas.microsoft.com/office/drawing/2014/main" id="{ACDDDA8D-BCDA-4A40-B1A1-4B48A5E1902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318" y="30752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36" name="TextBox 935">
              <a:extLst>
                <a:ext uri="{FF2B5EF4-FFF2-40B4-BE49-F238E27FC236}">
                  <a16:creationId xmlns:a16="http://schemas.microsoft.com/office/drawing/2014/main" id="{62ACAE10-085A-4C47-ADB6-4432B9E0D036}"/>
                </a:ext>
              </a:extLst>
            </p:cNvPr>
            <p:cNvSpPr txBox="1"/>
            <p:nvPr/>
          </p:nvSpPr>
          <p:spPr>
            <a:xfrm>
              <a:off x="6489620" y="304434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937" name="Picture 18" descr="Image result for take the wheel">
              <a:extLst>
                <a:ext uri="{FF2B5EF4-FFF2-40B4-BE49-F238E27FC236}">
                  <a16:creationId xmlns:a16="http://schemas.microsoft.com/office/drawing/2014/main" id="{31B4E1EC-715A-4E3B-9E08-A147036A5AD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10581" y="737656"/>
              <a:ext cx="1917768" cy="123345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38" name="Group 937">
              <a:extLst>
                <a:ext uri="{FF2B5EF4-FFF2-40B4-BE49-F238E27FC236}">
                  <a16:creationId xmlns:a16="http://schemas.microsoft.com/office/drawing/2014/main" id="{E9E85778-D987-49F2-9104-F4E35C0F9185}"/>
                </a:ext>
              </a:extLst>
            </p:cNvPr>
            <p:cNvGrpSpPr/>
            <p:nvPr/>
          </p:nvGrpSpPr>
          <p:grpSpPr>
            <a:xfrm>
              <a:off x="5028082" y="1922456"/>
              <a:ext cx="2286000" cy="92100"/>
              <a:chOff x="-2506971" y="1310005"/>
              <a:chExt cx="2313350" cy="92075"/>
            </a:xfrm>
          </p:grpSpPr>
          <p:pic>
            <p:nvPicPr>
              <p:cNvPr id="942"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43"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9" name="Group 938">
              <a:extLst>
                <a:ext uri="{FF2B5EF4-FFF2-40B4-BE49-F238E27FC236}">
                  <a16:creationId xmlns:a16="http://schemas.microsoft.com/office/drawing/2014/main" id="{E9E85778-D987-49F2-9104-F4E35C0F9185}"/>
                </a:ext>
              </a:extLst>
            </p:cNvPr>
            <p:cNvGrpSpPr/>
            <p:nvPr/>
          </p:nvGrpSpPr>
          <p:grpSpPr>
            <a:xfrm>
              <a:off x="5028082" y="697707"/>
              <a:ext cx="2286000" cy="94483"/>
              <a:chOff x="-2506971" y="1317144"/>
              <a:chExt cx="2313350" cy="94457"/>
            </a:xfrm>
          </p:grpSpPr>
          <p:pic>
            <p:nvPicPr>
              <p:cNvPr id="940"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41"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1"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6886884" y="263696"/>
              <a:ext cx="165387" cy="222622"/>
            </a:xfrm>
            <a:prstGeom prst="rect">
              <a:avLst/>
            </a:prstGeom>
            <a:noFill/>
            <a:extLst>
              <a:ext uri="{909E8E84-426E-40DD-AFC4-6F175D3DCCD1}">
                <a14:hiddenFill xmlns:a14="http://schemas.microsoft.com/office/drawing/2010/main">
                  <a:solidFill>
                    <a:srgbClr val="FFFFFF"/>
                  </a:solidFill>
                </a14:hiddenFill>
              </a:ext>
            </a:extLst>
          </p:spPr>
        </p:pic>
      </p:grpSp>
      <p:pic>
        <p:nvPicPr>
          <p:cNvPr id="286" name="Picture 2" descr="http://www.auntiepixelante.com/wp-content/uploads/2009/07/supermariobrosbeginning.png">
            <a:extLst>
              <a:ext uri="{FF2B5EF4-FFF2-40B4-BE49-F238E27FC236}">
                <a16:creationId xmlns:a16="http://schemas.microsoft.com/office/drawing/2014/main" id="{55CD2426-1645-47AA-9557-29BAC61624E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29200" y="230640"/>
            <a:ext cx="2284405" cy="803897"/>
          </a:xfrm>
          <a:prstGeom prst="roundRect">
            <a:avLst>
              <a:gd name="adj" fmla="val 0"/>
            </a:avLst>
          </a:prstGeom>
          <a:solidFill>
            <a:srgbClr val="FFFFFF">
              <a:shade val="85000"/>
            </a:srgbClr>
          </a:solidFill>
          <a:ln>
            <a:noFill/>
          </a:ln>
          <a:effectLst/>
          <a:extLst/>
        </p:spPr>
      </p:pic>
      <p:pic>
        <p:nvPicPr>
          <p:cNvPr id="287" name="Picture 2" descr="http://www.auntiepixelante.com/wp-content/uploads/2009/07/supermariobrosbeginning.png">
            <a:extLst>
              <a:ext uri="{FF2B5EF4-FFF2-40B4-BE49-F238E27FC236}">
                <a16:creationId xmlns:a16="http://schemas.microsoft.com/office/drawing/2014/main" id="{9DFBA7C6-8A7E-449A-A351-0C6091C1C32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29200"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288" name="Group 287">
            <a:extLst>
              <a:ext uri="{FF2B5EF4-FFF2-40B4-BE49-F238E27FC236}">
                <a16:creationId xmlns:a16="http://schemas.microsoft.com/office/drawing/2014/main" id="{9487AE83-6995-4628-9DAF-9C40A19FAEE0}"/>
              </a:ext>
            </a:extLst>
          </p:cNvPr>
          <p:cNvGrpSpPr/>
          <p:nvPr/>
        </p:nvGrpSpPr>
        <p:grpSpPr>
          <a:xfrm>
            <a:off x="5029200" y="1028224"/>
            <a:ext cx="2286000" cy="2400776"/>
            <a:chOff x="-2113030" y="957263"/>
            <a:chExt cx="2270572" cy="2400776"/>
          </a:xfrm>
        </p:grpSpPr>
        <p:pic>
          <p:nvPicPr>
            <p:cNvPr id="289" name="Picture 2" descr="http://www.auntiepixelante.com/wp-content/uploads/2009/07/supermariobrosbeginning.png">
              <a:extLst>
                <a:ext uri="{FF2B5EF4-FFF2-40B4-BE49-F238E27FC236}">
                  <a16:creationId xmlns:a16="http://schemas.microsoft.com/office/drawing/2014/main" id="{F6DC061D-2212-4D3E-A351-E6CE6B930D0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http://www.auntiepixelante.com/wp-content/uploads/2009/07/supermariobrosbeginning.png">
              <a:extLst>
                <a:ext uri="{FF2B5EF4-FFF2-40B4-BE49-F238E27FC236}">
                  <a16:creationId xmlns:a16="http://schemas.microsoft.com/office/drawing/2014/main" id="{9027CDF4-68E8-4120-BACF-254F48CCCE8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http://www.auntiepixelante.com/wp-content/uploads/2009/07/supermariobrosbeginning.png">
              <a:extLst>
                <a:ext uri="{FF2B5EF4-FFF2-40B4-BE49-F238E27FC236}">
                  <a16:creationId xmlns:a16="http://schemas.microsoft.com/office/drawing/2014/main" id="{78B48AF3-BE45-4A4C-ACC0-242C8398B96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www.auntiepixelante.com/wp-content/uploads/2009/07/supermariobrosbeginning.png">
              <a:extLst>
                <a:ext uri="{FF2B5EF4-FFF2-40B4-BE49-F238E27FC236}">
                  <a16:creationId xmlns:a16="http://schemas.microsoft.com/office/drawing/2014/main" id="{6B9E11F8-117A-41CD-B70B-91F19C224FA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http://www.auntiepixelante.com/wp-content/uploads/2009/07/supermariobrosbeginning.png">
              <a:extLst>
                <a:ext uri="{FF2B5EF4-FFF2-40B4-BE49-F238E27FC236}">
                  <a16:creationId xmlns:a16="http://schemas.microsoft.com/office/drawing/2014/main" id="{432C6CEB-2171-46DD-A281-6E25FE0E5D7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 descr="http://www.auntiepixelante.com/wp-content/uploads/2009/07/supermariobrosbeginning.png">
              <a:extLst>
                <a:ext uri="{FF2B5EF4-FFF2-40B4-BE49-F238E27FC236}">
                  <a16:creationId xmlns:a16="http://schemas.microsoft.com/office/drawing/2014/main" id="{BE9C8B11-A6C7-4B4B-93B8-86DFCB2F7A3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 descr="http://www.auntiepixelante.com/wp-content/uploads/2009/07/supermariobrosbeginning.png">
              <a:extLst>
                <a:ext uri="{FF2B5EF4-FFF2-40B4-BE49-F238E27FC236}">
                  <a16:creationId xmlns:a16="http://schemas.microsoft.com/office/drawing/2014/main" id="{B63F4B34-6376-462C-B379-3DA6AEE94EB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http://www.auntiepixelante.com/wp-content/uploads/2009/07/supermariobrosbeginning.png">
              <a:extLst>
                <a:ext uri="{FF2B5EF4-FFF2-40B4-BE49-F238E27FC236}">
                  <a16:creationId xmlns:a16="http://schemas.microsoft.com/office/drawing/2014/main" id="{0B68207E-43B0-4D31-A8B7-7D4CB3015B1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97" name="Picture 2" descr="http://www.auntiepixelante.com/wp-content/uploads/2009/07/supermariobrosbeginning.png">
            <a:extLst>
              <a:ext uri="{FF2B5EF4-FFF2-40B4-BE49-F238E27FC236}">
                <a16:creationId xmlns:a16="http://schemas.microsoft.com/office/drawing/2014/main" id="{CBAD2FA8-A5E6-437D-B154-20D69D065BA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33963"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298" name="Group 297">
            <a:extLst>
              <a:ext uri="{FF2B5EF4-FFF2-40B4-BE49-F238E27FC236}">
                <a16:creationId xmlns:a16="http://schemas.microsoft.com/office/drawing/2014/main" id="{4EB4D601-5A13-453F-92CD-27B090118F09}"/>
              </a:ext>
            </a:extLst>
          </p:cNvPr>
          <p:cNvGrpSpPr/>
          <p:nvPr/>
        </p:nvGrpSpPr>
        <p:grpSpPr>
          <a:xfrm>
            <a:off x="5220817" y="2102303"/>
            <a:ext cx="1905000" cy="924876"/>
            <a:chOff x="694349" y="2036708"/>
            <a:chExt cx="1751580" cy="988432"/>
          </a:xfrm>
          <a:effectLst>
            <a:outerShdw blurRad="63500" sx="102000" sy="102000" algn="ctr" rotWithShape="0">
              <a:prstClr val="black">
                <a:alpha val="40000"/>
              </a:prstClr>
            </a:outerShdw>
          </a:effectLst>
        </p:grpSpPr>
        <p:sp>
          <p:nvSpPr>
            <p:cNvPr id="299" name="Rectangle 298">
              <a:extLst>
                <a:ext uri="{FF2B5EF4-FFF2-40B4-BE49-F238E27FC236}">
                  <a16:creationId xmlns:a16="http://schemas.microsoft.com/office/drawing/2014/main" id="{7A8F7032-B5CE-42F4-8A3D-9862102736FC}"/>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TextBox 299">
              <a:extLst>
                <a:ext uri="{FF2B5EF4-FFF2-40B4-BE49-F238E27FC236}">
                  <a16:creationId xmlns:a16="http://schemas.microsoft.com/office/drawing/2014/main" id="{D136FB59-AACC-4B37-885A-BC8C436A653D}"/>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Use no items.</a:t>
              </a:r>
            </a:p>
          </p:txBody>
        </p:sp>
      </p:grpSp>
      <p:sp>
        <p:nvSpPr>
          <p:cNvPr id="301" name="Snip Same Side Corner Rectangle 1369">
            <a:extLst>
              <a:ext uri="{FF2B5EF4-FFF2-40B4-BE49-F238E27FC236}">
                <a16:creationId xmlns:a16="http://schemas.microsoft.com/office/drawing/2014/main" id="{DA107697-9ADE-43B3-AD3A-9A93F2460E59}"/>
              </a:ext>
            </a:extLst>
          </p:cNvPr>
          <p:cNvSpPr/>
          <p:nvPr/>
        </p:nvSpPr>
        <p:spPr>
          <a:xfrm flipV="1">
            <a:off x="6853113" y="23064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02" name="TextBox 301">
            <a:extLst>
              <a:ext uri="{FF2B5EF4-FFF2-40B4-BE49-F238E27FC236}">
                <a16:creationId xmlns:a16="http://schemas.microsoft.com/office/drawing/2014/main" id="{026D39B0-EC6F-434A-8E14-9C7A82C0A5F8}"/>
              </a:ext>
            </a:extLst>
          </p:cNvPr>
          <p:cNvSpPr txBox="1"/>
          <p:nvPr/>
        </p:nvSpPr>
        <p:spPr>
          <a:xfrm>
            <a:off x="5029200" y="3565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Pacifist</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03" name="TextBox 302">
            <a:extLst>
              <a:ext uri="{FF2B5EF4-FFF2-40B4-BE49-F238E27FC236}">
                <a16:creationId xmlns:a16="http://schemas.microsoft.com/office/drawing/2014/main" id="{E6E68117-7B4B-4DD2-8752-15A9F50ED932}"/>
              </a:ext>
            </a:extLst>
          </p:cNvPr>
          <p:cNvSpPr txBox="1"/>
          <p:nvPr/>
        </p:nvSpPr>
        <p:spPr>
          <a:xfrm>
            <a:off x="5213351" y="30754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“In a gentle way, you can shake the world.”</a:t>
            </a:r>
          </a:p>
        </p:txBody>
      </p:sp>
      <p:pic>
        <p:nvPicPr>
          <p:cNvPr id="304" name="Picture 2" descr="http://www.mariowiki.com/images/2/29/PrincessPeachEmblem.png">
            <a:extLst>
              <a:ext uri="{FF2B5EF4-FFF2-40B4-BE49-F238E27FC236}">
                <a16:creationId xmlns:a16="http://schemas.microsoft.com/office/drawing/2014/main" id="{234A8F22-F797-4853-B50B-C78215D2D87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2436"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05" name="TextBox 304">
            <a:extLst>
              <a:ext uri="{FF2B5EF4-FFF2-40B4-BE49-F238E27FC236}">
                <a16:creationId xmlns:a16="http://schemas.microsoft.com/office/drawing/2014/main" id="{9169C4B1-CBEA-4AC6-B941-58DC177BFF26}"/>
              </a:ext>
            </a:extLst>
          </p:cNvPr>
          <p:cNvSpPr txBox="1"/>
          <p:nvPr/>
        </p:nvSpPr>
        <p:spPr>
          <a:xfrm>
            <a:off x="6490738" y="30463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13</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06" name="Picture 4" descr="http://www.funnyjunksite.com/pictures/wp-content/uploads/2014/06/Little-Monk.jpg">
            <a:extLst>
              <a:ext uri="{FF2B5EF4-FFF2-40B4-BE49-F238E27FC236}">
                <a16:creationId xmlns:a16="http://schemas.microsoft.com/office/drawing/2014/main" id="{07ECA40E-071D-4C42-A945-BAA5AF74E90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638"/>
          <a:stretch/>
        </p:blipFill>
        <p:spPr bwMode="auto">
          <a:xfrm>
            <a:off x="5233965" y="769224"/>
            <a:ext cx="1885971" cy="1167724"/>
          </a:xfrm>
          <a:prstGeom prst="rect">
            <a:avLst/>
          </a:prstGeom>
          <a:noFill/>
          <a:ln>
            <a:noFill/>
          </a:ln>
          <a:effectLst>
            <a:outerShdw blurRad="63500" sx="102000" sy="102000" algn="ctr"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grpSp>
        <p:nvGrpSpPr>
          <p:cNvPr id="307" name="Group 306">
            <a:extLst>
              <a:ext uri="{FF2B5EF4-FFF2-40B4-BE49-F238E27FC236}">
                <a16:creationId xmlns:a16="http://schemas.microsoft.com/office/drawing/2014/main" id="{2C851B64-41C8-441F-A498-2CE4DEC723F3}"/>
              </a:ext>
            </a:extLst>
          </p:cNvPr>
          <p:cNvGrpSpPr/>
          <p:nvPr/>
        </p:nvGrpSpPr>
        <p:grpSpPr>
          <a:xfrm>
            <a:off x="5029200" y="1924496"/>
            <a:ext cx="2286000" cy="92100"/>
            <a:chOff x="-2506971" y="1310005"/>
            <a:chExt cx="2313350" cy="92075"/>
          </a:xfrm>
        </p:grpSpPr>
        <p:pic>
          <p:nvPicPr>
            <p:cNvPr id="308" name="Picture 2" descr="http://www.auntiepixelante.com/wp-content/uploads/2009/07/supermariobrosbeginning.png">
              <a:extLst>
                <a:ext uri="{FF2B5EF4-FFF2-40B4-BE49-F238E27FC236}">
                  <a16:creationId xmlns:a16="http://schemas.microsoft.com/office/drawing/2014/main" id="{C719F10A-1228-4287-92CA-984B01E9CE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www.auntiepixelante.com/wp-content/uploads/2009/07/supermariobrosbeginning.png">
              <a:extLst>
                <a:ext uri="{FF2B5EF4-FFF2-40B4-BE49-F238E27FC236}">
                  <a16:creationId xmlns:a16="http://schemas.microsoft.com/office/drawing/2014/main" id="{CA2A61FB-F7E8-4F5E-A1AD-72473A458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0" name="Group 309">
            <a:extLst>
              <a:ext uri="{FF2B5EF4-FFF2-40B4-BE49-F238E27FC236}">
                <a16:creationId xmlns:a16="http://schemas.microsoft.com/office/drawing/2014/main" id="{6FFA4A69-85B7-468E-814C-362E6889A8C8}"/>
              </a:ext>
            </a:extLst>
          </p:cNvPr>
          <p:cNvGrpSpPr/>
          <p:nvPr/>
        </p:nvGrpSpPr>
        <p:grpSpPr>
          <a:xfrm>
            <a:off x="5029200" y="699747"/>
            <a:ext cx="2286000" cy="94483"/>
            <a:chOff x="-2506971" y="1317144"/>
            <a:chExt cx="2313350" cy="94457"/>
          </a:xfrm>
        </p:grpSpPr>
        <p:pic>
          <p:nvPicPr>
            <p:cNvPr id="311" name="Picture 2" descr="http://www.auntiepixelante.com/wp-content/uploads/2009/07/supermariobrosbeginning.png">
              <a:extLst>
                <a:ext uri="{FF2B5EF4-FFF2-40B4-BE49-F238E27FC236}">
                  <a16:creationId xmlns:a16="http://schemas.microsoft.com/office/drawing/2014/main" id="{88A1F420-24BC-411E-B1EC-48E0594058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www.auntiepixelante.com/wp-content/uploads/2009/07/supermariobrosbeginning.png">
              <a:extLst>
                <a:ext uri="{FF2B5EF4-FFF2-40B4-BE49-F238E27FC236}">
                  <a16:creationId xmlns:a16="http://schemas.microsoft.com/office/drawing/2014/main" id="{9E630F80-17D9-4D44-901D-C27123B665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13" name="Picture 12" descr="main-image-Mario Banana Peel  by Lmullersman ">
            <a:extLst>
              <a:ext uri="{FF2B5EF4-FFF2-40B4-BE49-F238E27FC236}">
                <a16:creationId xmlns:a16="http://schemas.microsoft.com/office/drawing/2014/main" id="{A6BDB7B5-94B4-4FC1-8FBA-2C91FDD050A8}"/>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9117" b="9719"/>
          <a:stretch/>
        </p:blipFill>
        <p:spPr bwMode="auto">
          <a:xfrm>
            <a:off x="6865867" y="291087"/>
            <a:ext cx="208539" cy="171921"/>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78D32498-8CCA-4982-8413-BAF86657D5E7}"/>
              </a:ext>
            </a:extLst>
          </p:cNvPr>
          <p:cNvGrpSpPr/>
          <p:nvPr/>
        </p:nvGrpSpPr>
        <p:grpSpPr>
          <a:xfrm>
            <a:off x="2743200" y="3429000"/>
            <a:ext cx="2287118" cy="3198360"/>
            <a:chOff x="5028082" y="228600"/>
            <a:chExt cx="2287118" cy="3198360"/>
          </a:xfrm>
        </p:grpSpPr>
        <p:pic>
          <p:nvPicPr>
            <p:cNvPr id="315" name="Picture 2" descr="http://www.auntiepixelante.com/wp-content/uploads/2009/07/supermariobrosbeginning.png">
              <a:extLst>
                <a:ext uri="{FF2B5EF4-FFF2-40B4-BE49-F238E27FC236}">
                  <a16:creationId xmlns:a16="http://schemas.microsoft.com/office/drawing/2014/main" id="{F13B8947-BC95-404B-AEF1-F5E6FBD7E71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28082" y="228600"/>
              <a:ext cx="2284405" cy="803897"/>
            </a:xfrm>
            <a:prstGeom prst="roundRect">
              <a:avLst>
                <a:gd name="adj" fmla="val 0"/>
              </a:avLst>
            </a:prstGeom>
            <a:solidFill>
              <a:srgbClr val="FFFFFF">
                <a:shade val="85000"/>
              </a:srgbClr>
            </a:solidFill>
            <a:ln>
              <a:noFill/>
            </a:ln>
            <a:effectLst/>
            <a:extLst/>
          </p:spPr>
        </p:pic>
        <p:pic>
          <p:nvPicPr>
            <p:cNvPr id="316" name="Picture 2" descr="http://www.auntiepixelante.com/wp-content/uploads/2009/07/supermariobrosbeginning.png">
              <a:extLst>
                <a:ext uri="{FF2B5EF4-FFF2-40B4-BE49-F238E27FC236}">
                  <a16:creationId xmlns:a16="http://schemas.microsoft.com/office/drawing/2014/main" id="{9C0C5DDB-86BB-4B1C-9FFB-B9AFA6FFE17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28082" y="3309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17" name="Group 316">
              <a:extLst>
                <a:ext uri="{FF2B5EF4-FFF2-40B4-BE49-F238E27FC236}">
                  <a16:creationId xmlns:a16="http://schemas.microsoft.com/office/drawing/2014/main" id="{D3DC306A-6C97-4208-B9CC-F3565BA7E723}"/>
                </a:ext>
              </a:extLst>
            </p:cNvPr>
            <p:cNvGrpSpPr/>
            <p:nvPr/>
          </p:nvGrpSpPr>
          <p:grpSpPr>
            <a:xfrm>
              <a:off x="5028082" y="1026184"/>
              <a:ext cx="2286000" cy="2400776"/>
              <a:chOff x="-2113030" y="957263"/>
              <a:chExt cx="2270572" cy="2400776"/>
            </a:xfrm>
          </p:grpSpPr>
          <p:pic>
            <p:nvPicPr>
              <p:cNvPr id="335" name="Picture 2" descr="http://www.auntiepixelante.com/wp-content/uploads/2009/07/supermariobrosbeginning.png">
                <a:extLst>
                  <a:ext uri="{FF2B5EF4-FFF2-40B4-BE49-F238E27FC236}">
                    <a16:creationId xmlns:a16="http://schemas.microsoft.com/office/drawing/2014/main" id="{074E0B52-275A-4D76-9719-BA79CFC9A08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http://www.auntiepixelante.com/wp-content/uploads/2009/07/supermariobrosbeginning.png">
                <a:extLst>
                  <a:ext uri="{FF2B5EF4-FFF2-40B4-BE49-F238E27FC236}">
                    <a16:creationId xmlns:a16="http://schemas.microsoft.com/office/drawing/2014/main" id="{A53AF2DE-964E-4A4C-8C3A-8EFEB72041D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www.auntiepixelante.com/wp-content/uploads/2009/07/supermariobrosbeginning.png">
                <a:extLst>
                  <a:ext uri="{FF2B5EF4-FFF2-40B4-BE49-F238E27FC236}">
                    <a16:creationId xmlns:a16="http://schemas.microsoft.com/office/drawing/2014/main" id="{038374A7-DC41-4622-8F55-5B89BDA151F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www.auntiepixelante.com/wp-content/uploads/2009/07/supermariobrosbeginning.png">
                <a:extLst>
                  <a:ext uri="{FF2B5EF4-FFF2-40B4-BE49-F238E27FC236}">
                    <a16:creationId xmlns:a16="http://schemas.microsoft.com/office/drawing/2014/main" id="{333CFB0C-FFD5-44AB-BC00-B3BFCAA6A4F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www.auntiepixelante.com/wp-content/uploads/2009/07/supermariobrosbeginning.png">
                <a:extLst>
                  <a:ext uri="{FF2B5EF4-FFF2-40B4-BE49-F238E27FC236}">
                    <a16:creationId xmlns:a16="http://schemas.microsoft.com/office/drawing/2014/main" id="{203E7B14-4F92-473D-A7F5-7738E658C43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www.auntiepixelante.com/wp-content/uploads/2009/07/supermariobrosbeginning.png">
                <a:extLst>
                  <a:ext uri="{FF2B5EF4-FFF2-40B4-BE49-F238E27FC236}">
                    <a16:creationId xmlns:a16="http://schemas.microsoft.com/office/drawing/2014/main" id="{ACC429AD-0993-46E2-B2FF-A95AAB1C199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www.auntiepixelante.com/wp-content/uploads/2009/07/supermariobrosbeginning.png">
                <a:extLst>
                  <a:ext uri="{FF2B5EF4-FFF2-40B4-BE49-F238E27FC236}">
                    <a16:creationId xmlns:a16="http://schemas.microsoft.com/office/drawing/2014/main" id="{7233E30E-8B9D-4D80-8A02-26C285724BE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www.auntiepixelante.com/wp-content/uploads/2009/07/supermariobrosbeginning.png">
                <a:extLst>
                  <a:ext uri="{FF2B5EF4-FFF2-40B4-BE49-F238E27FC236}">
                    <a16:creationId xmlns:a16="http://schemas.microsoft.com/office/drawing/2014/main" id="{90417ED7-714C-40AB-9C05-4B1A36AEAB5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18" name="Picture 2" descr="http://www.auntiepixelante.com/wp-content/uploads/2009/07/supermariobrosbeginning.png">
              <a:extLst>
                <a:ext uri="{FF2B5EF4-FFF2-40B4-BE49-F238E27FC236}">
                  <a16:creationId xmlns:a16="http://schemas.microsoft.com/office/drawing/2014/main" id="{070AAC46-8187-4162-A5F1-BAF2F93A935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32845" y="7593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19" name="Group 318">
              <a:extLst>
                <a:ext uri="{FF2B5EF4-FFF2-40B4-BE49-F238E27FC236}">
                  <a16:creationId xmlns:a16="http://schemas.microsoft.com/office/drawing/2014/main" id="{71EB2EC4-175D-451F-AC7A-42615A6A79FE}"/>
                </a:ext>
              </a:extLst>
            </p:cNvPr>
            <p:cNvGrpSpPr/>
            <p:nvPr/>
          </p:nvGrpSpPr>
          <p:grpSpPr>
            <a:xfrm>
              <a:off x="5219699" y="2100263"/>
              <a:ext cx="1905000" cy="924876"/>
              <a:chOff x="694349" y="2036708"/>
              <a:chExt cx="1751580" cy="988432"/>
            </a:xfrm>
            <a:effectLst>
              <a:outerShdw blurRad="63500" sx="102000" sy="102000" algn="ctr" rotWithShape="0">
                <a:prstClr val="black">
                  <a:alpha val="40000"/>
                </a:prstClr>
              </a:outerShdw>
            </a:effectLst>
          </p:grpSpPr>
          <p:sp>
            <p:nvSpPr>
              <p:cNvPr id="333" name="Rectangle 332">
                <a:extLst>
                  <a:ext uri="{FF2B5EF4-FFF2-40B4-BE49-F238E27FC236}">
                    <a16:creationId xmlns:a16="http://schemas.microsoft.com/office/drawing/2014/main" id="{AD53D3AD-74B2-4872-AE4C-7D826271A683}"/>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a16="http://schemas.microsoft.com/office/drawing/2014/main" id="{78926FFE-FAE6-4013-81DF-D4C71ECF104B}"/>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Turn on driving assist and auto accelerate. </a:t>
                </a:r>
              </a:p>
              <a:p>
                <a:pPr algn="ctr"/>
                <a:r>
                  <a:rPr lang="en-US" sz="900" dirty="0">
                    <a:latin typeface="Montserrat Medium" panose="00000600000000000000" pitchFamily="2" charset="0"/>
                  </a:rPr>
                  <a:t>Do not drive at all this race. </a:t>
                </a:r>
              </a:p>
              <a:p>
                <a:pPr algn="ctr"/>
                <a:r>
                  <a:rPr lang="en-US" sz="900" dirty="0">
                    <a:latin typeface="Montserrat Medium" panose="00000600000000000000" pitchFamily="2" charset="0"/>
                  </a:rPr>
                  <a:t>Braking and Items </a:t>
                </a:r>
              </a:p>
              <a:p>
                <a:pPr algn="ctr"/>
                <a:r>
                  <a:rPr lang="en-US" sz="900" dirty="0">
                    <a:latin typeface="Montserrat Medium" panose="00000600000000000000" pitchFamily="2" charset="0"/>
                  </a:rPr>
                  <a:t>are allowed.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20" name="Snip Same Side Corner Rectangle 930">
              <a:extLst>
                <a:ext uri="{FF2B5EF4-FFF2-40B4-BE49-F238E27FC236}">
                  <a16:creationId xmlns:a16="http://schemas.microsoft.com/office/drawing/2014/main" id="{548498CA-FA35-446D-878C-CB54E055309D}"/>
                </a:ext>
              </a:extLst>
            </p:cNvPr>
            <p:cNvSpPr/>
            <p:nvPr/>
          </p:nvSpPr>
          <p:spPr>
            <a:xfrm flipV="1">
              <a:off x="6852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21" name="TextBox 320">
              <a:extLst>
                <a:ext uri="{FF2B5EF4-FFF2-40B4-BE49-F238E27FC236}">
                  <a16:creationId xmlns:a16="http://schemas.microsoft.com/office/drawing/2014/main" id="{E7C39621-89FA-4FE8-B1CC-2E337D9FDB8B}"/>
                </a:ext>
              </a:extLst>
            </p:cNvPr>
            <p:cNvSpPr txBox="1"/>
            <p:nvPr/>
          </p:nvSpPr>
          <p:spPr>
            <a:xfrm>
              <a:off x="5029200" y="3544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Driver’s Ed Teacher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22" name="TextBox 321">
              <a:extLst>
                <a:ext uri="{FF2B5EF4-FFF2-40B4-BE49-F238E27FC236}">
                  <a16:creationId xmlns:a16="http://schemas.microsoft.com/office/drawing/2014/main" id="{D940A39B-94EF-42BA-A455-38C58AB8E66F}"/>
                </a:ext>
              </a:extLst>
            </p:cNvPr>
            <p:cNvSpPr txBox="1"/>
            <p:nvPr/>
          </p:nvSpPr>
          <p:spPr>
            <a:xfrm>
              <a:off x="5212233" y="3073400"/>
              <a:ext cx="13028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That’s not how this works!</a:t>
              </a:r>
            </a:p>
          </p:txBody>
        </p:sp>
        <p:pic>
          <p:nvPicPr>
            <p:cNvPr id="323" name="Picture 2" descr="http://www.mariowiki.com/images/2/29/PrincessPeachEmblem.png">
              <a:extLst>
                <a:ext uri="{FF2B5EF4-FFF2-40B4-BE49-F238E27FC236}">
                  <a16:creationId xmlns:a16="http://schemas.microsoft.com/office/drawing/2014/main" id="{F4345561-80D9-4368-A396-A4BF323A9BD5}"/>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318" y="30752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4" name="TextBox 323">
              <a:extLst>
                <a:ext uri="{FF2B5EF4-FFF2-40B4-BE49-F238E27FC236}">
                  <a16:creationId xmlns:a16="http://schemas.microsoft.com/office/drawing/2014/main" id="{4C960CDF-18A5-46C5-946C-1B75BE92D5D5}"/>
                </a:ext>
              </a:extLst>
            </p:cNvPr>
            <p:cNvSpPr txBox="1"/>
            <p:nvPr/>
          </p:nvSpPr>
          <p:spPr>
            <a:xfrm>
              <a:off x="6489620" y="304434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25" name="Picture 18" descr="Image result for take the wheel">
              <a:extLst>
                <a:ext uri="{FF2B5EF4-FFF2-40B4-BE49-F238E27FC236}">
                  <a16:creationId xmlns:a16="http://schemas.microsoft.com/office/drawing/2014/main" id="{52D71CFB-AA14-4A91-AF66-C271A63FBE6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10581" y="737656"/>
              <a:ext cx="1917768" cy="123345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26" name="Group 325">
              <a:extLst>
                <a:ext uri="{FF2B5EF4-FFF2-40B4-BE49-F238E27FC236}">
                  <a16:creationId xmlns:a16="http://schemas.microsoft.com/office/drawing/2014/main" id="{528FA72F-4782-4FDD-BAB0-A1D6E05F6809}"/>
                </a:ext>
              </a:extLst>
            </p:cNvPr>
            <p:cNvGrpSpPr/>
            <p:nvPr/>
          </p:nvGrpSpPr>
          <p:grpSpPr>
            <a:xfrm>
              <a:off x="5028082" y="1922456"/>
              <a:ext cx="2286000" cy="92100"/>
              <a:chOff x="-2506971" y="1310005"/>
              <a:chExt cx="2313350" cy="92075"/>
            </a:xfrm>
          </p:grpSpPr>
          <p:pic>
            <p:nvPicPr>
              <p:cNvPr id="331" name="Picture 2" descr="http://www.auntiepixelante.com/wp-content/uploads/2009/07/supermariobrosbeginning.png">
                <a:extLst>
                  <a:ext uri="{FF2B5EF4-FFF2-40B4-BE49-F238E27FC236}">
                    <a16:creationId xmlns:a16="http://schemas.microsoft.com/office/drawing/2014/main" id="{502B2F9F-A86F-497A-B78E-B21A8F4879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descr="http://www.auntiepixelante.com/wp-content/uploads/2009/07/supermariobrosbeginning.png">
                <a:extLst>
                  <a:ext uri="{FF2B5EF4-FFF2-40B4-BE49-F238E27FC236}">
                    <a16:creationId xmlns:a16="http://schemas.microsoft.com/office/drawing/2014/main" id="{AEF125D4-5DB0-4B16-A7E5-FA542224BF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7" name="Group 326">
              <a:extLst>
                <a:ext uri="{FF2B5EF4-FFF2-40B4-BE49-F238E27FC236}">
                  <a16:creationId xmlns:a16="http://schemas.microsoft.com/office/drawing/2014/main" id="{B7B2A0BB-86AB-47F3-8D73-C63C1A37BCC0}"/>
                </a:ext>
              </a:extLst>
            </p:cNvPr>
            <p:cNvGrpSpPr/>
            <p:nvPr/>
          </p:nvGrpSpPr>
          <p:grpSpPr>
            <a:xfrm>
              <a:off x="5028082" y="697707"/>
              <a:ext cx="2286000" cy="94483"/>
              <a:chOff x="-2506971" y="1317144"/>
              <a:chExt cx="2313350" cy="94457"/>
            </a:xfrm>
          </p:grpSpPr>
          <p:pic>
            <p:nvPicPr>
              <p:cNvPr id="329" name="Picture 2" descr="http://www.auntiepixelante.com/wp-content/uploads/2009/07/supermariobrosbeginning.png">
                <a:extLst>
                  <a:ext uri="{FF2B5EF4-FFF2-40B4-BE49-F238E27FC236}">
                    <a16:creationId xmlns:a16="http://schemas.microsoft.com/office/drawing/2014/main" id="{11A62291-F93A-4191-B1FC-2177A30A18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 descr="http://www.auntiepixelante.com/wp-content/uploads/2009/07/supermariobrosbeginning.png">
                <a:extLst>
                  <a:ext uri="{FF2B5EF4-FFF2-40B4-BE49-F238E27FC236}">
                    <a16:creationId xmlns:a16="http://schemas.microsoft.com/office/drawing/2014/main" id="{0A22174E-3A38-4D22-ABB7-8E28D8CCD6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28" name="Picture 4" descr="Image result for pixel piranha plant">
              <a:extLst>
                <a:ext uri="{FF2B5EF4-FFF2-40B4-BE49-F238E27FC236}">
                  <a16:creationId xmlns:a16="http://schemas.microsoft.com/office/drawing/2014/main" id="{628D7FCD-FD56-4647-A10E-4351E66F6338}"/>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6886884" y="263696"/>
              <a:ext cx="165387" cy="222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3" name="Group 342">
            <a:extLst>
              <a:ext uri="{FF2B5EF4-FFF2-40B4-BE49-F238E27FC236}">
                <a16:creationId xmlns:a16="http://schemas.microsoft.com/office/drawing/2014/main" id="{305E8BCF-DE58-4092-91DE-A5B276B32221}"/>
              </a:ext>
            </a:extLst>
          </p:cNvPr>
          <p:cNvGrpSpPr/>
          <p:nvPr/>
        </p:nvGrpSpPr>
        <p:grpSpPr>
          <a:xfrm>
            <a:off x="5028082" y="3429000"/>
            <a:ext cx="2287118" cy="3198360"/>
            <a:chOff x="5028082" y="228600"/>
            <a:chExt cx="2287118" cy="3198360"/>
          </a:xfrm>
        </p:grpSpPr>
        <p:pic>
          <p:nvPicPr>
            <p:cNvPr id="344" name="Picture 2" descr="http://www.auntiepixelante.com/wp-content/uploads/2009/07/supermariobrosbeginning.png">
              <a:extLst>
                <a:ext uri="{FF2B5EF4-FFF2-40B4-BE49-F238E27FC236}">
                  <a16:creationId xmlns:a16="http://schemas.microsoft.com/office/drawing/2014/main" id="{88F49F06-CD78-484C-BFDB-453B4BCFBCC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28082" y="228600"/>
              <a:ext cx="2284405" cy="803897"/>
            </a:xfrm>
            <a:prstGeom prst="roundRect">
              <a:avLst>
                <a:gd name="adj" fmla="val 0"/>
              </a:avLst>
            </a:prstGeom>
            <a:solidFill>
              <a:srgbClr val="FFFFFF">
                <a:shade val="85000"/>
              </a:srgbClr>
            </a:solidFill>
            <a:ln>
              <a:noFill/>
            </a:ln>
            <a:effectLst/>
            <a:extLst/>
          </p:spPr>
        </p:pic>
        <p:pic>
          <p:nvPicPr>
            <p:cNvPr id="345" name="Picture 2" descr="http://www.auntiepixelante.com/wp-content/uploads/2009/07/supermariobrosbeginning.png">
              <a:extLst>
                <a:ext uri="{FF2B5EF4-FFF2-40B4-BE49-F238E27FC236}">
                  <a16:creationId xmlns:a16="http://schemas.microsoft.com/office/drawing/2014/main" id="{9F857777-7756-4E13-AC10-A9E105A0FBC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28082" y="3309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46" name="Group 345">
              <a:extLst>
                <a:ext uri="{FF2B5EF4-FFF2-40B4-BE49-F238E27FC236}">
                  <a16:creationId xmlns:a16="http://schemas.microsoft.com/office/drawing/2014/main" id="{FCA0EC6A-4C57-4F0B-A6E4-A84E645A034D}"/>
                </a:ext>
              </a:extLst>
            </p:cNvPr>
            <p:cNvGrpSpPr/>
            <p:nvPr/>
          </p:nvGrpSpPr>
          <p:grpSpPr>
            <a:xfrm>
              <a:off x="5028082" y="1026184"/>
              <a:ext cx="2286000" cy="2400776"/>
              <a:chOff x="-2113030" y="957263"/>
              <a:chExt cx="2270572" cy="2400776"/>
            </a:xfrm>
          </p:grpSpPr>
          <p:pic>
            <p:nvPicPr>
              <p:cNvPr id="364" name="Picture 2" descr="http://www.auntiepixelante.com/wp-content/uploads/2009/07/supermariobrosbeginning.png">
                <a:extLst>
                  <a:ext uri="{FF2B5EF4-FFF2-40B4-BE49-F238E27FC236}">
                    <a16:creationId xmlns:a16="http://schemas.microsoft.com/office/drawing/2014/main" id="{4253F729-48D7-438D-A268-A82F9A52D26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descr="http://www.auntiepixelante.com/wp-content/uploads/2009/07/supermariobrosbeginning.png">
                <a:extLst>
                  <a:ext uri="{FF2B5EF4-FFF2-40B4-BE49-F238E27FC236}">
                    <a16:creationId xmlns:a16="http://schemas.microsoft.com/office/drawing/2014/main" id="{D44B7D1D-1AF3-4A8B-B142-0AFE841D1E8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2" descr="http://www.auntiepixelante.com/wp-content/uploads/2009/07/supermariobrosbeginning.png">
                <a:extLst>
                  <a:ext uri="{FF2B5EF4-FFF2-40B4-BE49-F238E27FC236}">
                    <a16:creationId xmlns:a16="http://schemas.microsoft.com/office/drawing/2014/main" id="{CBF8F601-632A-414C-AFEC-0B673F44886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www.auntiepixelante.com/wp-content/uploads/2009/07/supermariobrosbeginning.png">
                <a:extLst>
                  <a:ext uri="{FF2B5EF4-FFF2-40B4-BE49-F238E27FC236}">
                    <a16:creationId xmlns:a16="http://schemas.microsoft.com/office/drawing/2014/main" id="{982DE46B-06A5-42A8-A65F-E1D2B7C1DE8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descr="http://www.auntiepixelante.com/wp-content/uploads/2009/07/supermariobrosbeginning.png">
                <a:extLst>
                  <a:ext uri="{FF2B5EF4-FFF2-40B4-BE49-F238E27FC236}">
                    <a16:creationId xmlns:a16="http://schemas.microsoft.com/office/drawing/2014/main" id="{07ECE5B1-88DF-4F10-90DF-C0AF450CF43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descr="http://www.auntiepixelante.com/wp-content/uploads/2009/07/supermariobrosbeginning.png">
                <a:extLst>
                  <a:ext uri="{FF2B5EF4-FFF2-40B4-BE49-F238E27FC236}">
                    <a16:creationId xmlns:a16="http://schemas.microsoft.com/office/drawing/2014/main" id="{C1CC9FA4-0654-4C8C-AF64-ECFE9258234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www.auntiepixelante.com/wp-content/uploads/2009/07/supermariobrosbeginning.png">
                <a:extLst>
                  <a:ext uri="{FF2B5EF4-FFF2-40B4-BE49-F238E27FC236}">
                    <a16:creationId xmlns:a16="http://schemas.microsoft.com/office/drawing/2014/main" id="{951C31B6-9CA6-4BA7-AA98-963C6B147D6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http://www.auntiepixelante.com/wp-content/uploads/2009/07/supermariobrosbeginning.png">
                <a:extLst>
                  <a:ext uri="{FF2B5EF4-FFF2-40B4-BE49-F238E27FC236}">
                    <a16:creationId xmlns:a16="http://schemas.microsoft.com/office/drawing/2014/main" id="{34163900-C167-4DBA-AE28-4C014FA71E5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47" name="Picture 2" descr="http://www.auntiepixelante.com/wp-content/uploads/2009/07/supermariobrosbeginning.png">
              <a:extLst>
                <a:ext uri="{FF2B5EF4-FFF2-40B4-BE49-F238E27FC236}">
                  <a16:creationId xmlns:a16="http://schemas.microsoft.com/office/drawing/2014/main" id="{34DFE58F-2C69-4B3E-8B3D-C9842C3E3E2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32845" y="7593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a:extLst>
                <a:ext uri="{FF2B5EF4-FFF2-40B4-BE49-F238E27FC236}">
                  <a16:creationId xmlns:a16="http://schemas.microsoft.com/office/drawing/2014/main" id="{BD510E25-B673-4555-8F01-EF751D1C5DB3}"/>
                </a:ext>
              </a:extLst>
            </p:cNvPr>
            <p:cNvGrpSpPr/>
            <p:nvPr/>
          </p:nvGrpSpPr>
          <p:grpSpPr>
            <a:xfrm>
              <a:off x="5219699" y="2100263"/>
              <a:ext cx="1905000" cy="924876"/>
              <a:chOff x="694349" y="2036708"/>
              <a:chExt cx="1751580" cy="988432"/>
            </a:xfrm>
            <a:effectLst>
              <a:outerShdw blurRad="63500" sx="102000" sy="102000" algn="ctr" rotWithShape="0">
                <a:prstClr val="black">
                  <a:alpha val="40000"/>
                </a:prstClr>
              </a:outerShdw>
            </a:effectLst>
          </p:grpSpPr>
          <p:sp>
            <p:nvSpPr>
              <p:cNvPr id="362" name="Rectangle 361">
                <a:extLst>
                  <a:ext uri="{FF2B5EF4-FFF2-40B4-BE49-F238E27FC236}">
                    <a16:creationId xmlns:a16="http://schemas.microsoft.com/office/drawing/2014/main" id="{3ACBBDCB-0734-4FA0-8564-3430E9F41680}"/>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TextBox 362">
                <a:extLst>
                  <a:ext uri="{FF2B5EF4-FFF2-40B4-BE49-F238E27FC236}">
                    <a16:creationId xmlns:a16="http://schemas.microsoft.com/office/drawing/2014/main" id="{314A9051-0105-4D1F-A5F3-0B5552B822A3}"/>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Turn on driving assist and auto accelerate. </a:t>
                </a:r>
              </a:p>
              <a:p>
                <a:pPr algn="ctr"/>
                <a:r>
                  <a:rPr lang="en-US" sz="900" dirty="0">
                    <a:latin typeface="Montserrat Medium" panose="00000600000000000000" pitchFamily="2" charset="0"/>
                  </a:rPr>
                  <a:t>Do not drive at all this race. </a:t>
                </a:r>
              </a:p>
              <a:p>
                <a:pPr algn="ctr"/>
                <a:r>
                  <a:rPr lang="en-US" sz="900" dirty="0">
                    <a:latin typeface="Montserrat Medium" panose="00000600000000000000" pitchFamily="2" charset="0"/>
                  </a:rPr>
                  <a:t>Braking and Items </a:t>
                </a:r>
              </a:p>
              <a:p>
                <a:pPr algn="ctr"/>
                <a:r>
                  <a:rPr lang="en-US" sz="900" dirty="0">
                    <a:latin typeface="Montserrat Medium" panose="00000600000000000000" pitchFamily="2" charset="0"/>
                  </a:rPr>
                  <a:t>are allowed.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49" name="Snip Same Side Corner Rectangle 930">
              <a:extLst>
                <a:ext uri="{FF2B5EF4-FFF2-40B4-BE49-F238E27FC236}">
                  <a16:creationId xmlns:a16="http://schemas.microsoft.com/office/drawing/2014/main" id="{A787329C-57D3-4EFF-ABA6-3BEDF44734DE}"/>
                </a:ext>
              </a:extLst>
            </p:cNvPr>
            <p:cNvSpPr/>
            <p:nvPr/>
          </p:nvSpPr>
          <p:spPr>
            <a:xfrm flipV="1">
              <a:off x="6852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50" name="TextBox 349">
              <a:extLst>
                <a:ext uri="{FF2B5EF4-FFF2-40B4-BE49-F238E27FC236}">
                  <a16:creationId xmlns:a16="http://schemas.microsoft.com/office/drawing/2014/main" id="{CBBDC135-0261-4660-8FF6-AEB2FEB5EC09}"/>
                </a:ext>
              </a:extLst>
            </p:cNvPr>
            <p:cNvSpPr txBox="1"/>
            <p:nvPr/>
          </p:nvSpPr>
          <p:spPr>
            <a:xfrm>
              <a:off x="5029200" y="3544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Driver’s Ed Teacher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51" name="TextBox 350">
              <a:extLst>
                <a:ext uri="{FF2B5EF4-FFF2-40B4-BE49-F238E27FC236}">
                  <a16:creationId xmlns:a16="http://schemas.microsoft.com/office/drawing/2014/main" id="{51184269-B47F-492F-8CB5-E109FB93A894}"/>
                </a:ext>
              </a:extLst>
            </p:cNvPr>
            <p:cNvSpPr txBox="1"/>
            <p:nvPr/>
          </p:nvSpPr>
          <p:spPr>
            <a:xfrm>
              <a:off x="5212233" y="3073400"/>
              <a:ext cx="13028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That’s not how this works!</a:t>
              </a:r>
            </a:p>
          </p:txBody>
        </p:sp>
        <p:pic>
          <p:nvPicPr>
            <p:cNvPr id="352" name="Picture 2" descr="http://www.mariowiki.com/images/2/29/PrincessPeachEmblem.png">
              <a:extLst>
                <a:ext uri="{FF2B5EF4-FFF2-40B4-BE49-F238E27FC236}">
                  <a16:creationId xmlns:a16="http://schemas.microsoft.com/office/drawing/2014/main" id="{6BDFF8B3-3AF3-409A-986D-A68D97C3F207}"/>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318" y="30752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99B9A260-73E1-4867-B640-65AEB7C780D2}"/>
                </a:ext>
              </a:extLst>
            </p:cNvPr>
            <p:cNvSpPr txBox="1"/>
            <p:nvPr/>
          </p:nvSpPr>
          <p:spPr>
            <a:xfrm>
              <a:off x="6489620" y="304434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54" name="Picture 18" descr="Image result for take the wheel">
              <a:extLst>
                <a:ext uri="{FF2B5EF4-FFF2-40B4-BE49-F238E27FC236}">
                  <a16:creationId xmlns:a16="http://schemas.microsoft.com/office/drawing/2014/main" id="{06FFF9E7-F4B6-473F-A538-4C9E1D502E2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10581" y="737656"/>
              <a:ext cx="1917768" cy="123345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55" name="Group 354">
              <a:extLst>
                <a:ext uri="{FF2B5EF4-FFF2-40B4-BE49-F238E27FC236}">
                  <a16:creationId xmlns:a16="http://schemas.microsoft.com/office/drawing/2014/main" id="{E02363B8-A4B6-482A-8D3D-FAB69F6A5EEF}"/>
                </a:ext>
              </a:extLst>
            </p:cNvPr>
            <p:cNvGrpSpPr/>
            <p:nvPr/>
          </p:nvGrpSpPr>
          <p:grpSpPr>
            <a:xfrm>
              <a:off x="5028082" y="1922456"/>
              <a:ext cx="2286000" cy="92100"/>
              <a:chOff x="-2506971" y="1310005"/>
              <a:chExt cx="2313350" cy="92075"/>
            </a:xfrm>
          </p:grpSpPr>
          <p:pic>
            <p:nvPicPr>
              <p:cNvPr id="360" name="Picture 2" descr="http://www.auntiepixelante.com/wp-content/uploads/2009/07/supermariobrosbeginning.png">
                <a:extLst>
                  <a:ext uri="{FF2B5EF4-FFF2-40B4-BE49-F238E27FC236}">
                    <a16:creationId xmlns:a16="http://schemas.microsoft.com/office/drawing/2014/main" id="{2B2CF305-74D7-44E5-A8B2-C8070F0B51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descr="http://www.auntiepixelante.com/wp-content/uploads/2009/07/supermariobrosbeginning.png">
                <a:extLst>
                  <a:ext uri="{FF2B5EF4-FFF2-40B4-BE49-F238E27FC236}">
                    <a16:creationId xmlns:a16="http://schemas.microsoft.com/office/drawing/2014/main" id="{FAB240E7-66AB-4C4F-9C23-B89BD6E903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6" name="Group 355">
              <a:extLst>
                <a:ext uri="{FF2B5EF4-FFF2-40B4-BE49-F238E27FC236}">
                  <a16:creationId xmlns:a16="http://schemas.microsoft.com/office/drawing/2014/main" id="{2C1E6E84-A768-4676-9E63-E0D6AFFD62C4}"/>
                </a:ext>
              </a:extLst>
            </p:cNvPr>
            <p:cNvGrpSpPr/>
            <p:nvPr/>
          </p:nvGrpSpPr>
          <p:grpSpPr>
            <a:xfrm>
              <a:off x="5028082" y="697707"/>
              <a:ext cx="2286000" cy="94483"/>
              <a:chOff x="-2506971" y="1317144"/>
              <a:chExt cx="2313350" cy="94457"/>
            </a:xfrm>
          </p:grpSpPr>
          <p:pic>
            <p:nvPicPr>
              <p:cNvPr id="358" name="Picture 2" descr="http://www.auntiepixelante.com/wp-content/uploads/2009/07/supermariobrosbeginning.png">
                <a:extLst>
                  <a:ext uri="{FF2B5EF4-FFF2-40B4-BE49-F238E27FC236}">
                    <a16:creationId xmlns:a16="http://schemas.microsoft.com/office/drawing/2014/main" id="{83C0027E-7692-4761-A753-0A99EE0F8D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2" descr="http://www.auntiepixelante.com/wp-content/uploads/2009/07/supermariobrosbeginning.png">
                <a:extLst>
                  <a:ext uri="{FF2B5EF4-FFF2-40B4-BE49-F238E27FC236}">
                    <a16:creationId xmlns:a16="http://schemas.microsoft.com/office/drawing/2014/main" id="{98900582-9FB8-4940-A0BA-26D5A24CCA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57" name="Picture 4" descr="Image result for pixel piranha plant">
              <a:extLst>
                <a:ext uri="{FF2B5EF4-FFF2-40B4-BE49-F238E27FC236}">
                  <a16:creationId xmlns:a16="http://schemas.microsoft.com/office/drawing/2014/main" id="{DA157746-FE8F-48D7-8941-A9EE01881772}"/>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6886884" y="263696"/>
              <a:ext cx="165387" cy="222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2" name="Group 371">
            <a:extLst>
              <a:ext uri="{FF2B5EF4-FFF2-40B4-BE49-F238E27FC236}">
                <a16:creationId xmlns:a16="http://schemas.microsoft.com/office/drawing/2014/main" id="{8BDCAB1A-DF45-4525-9AF0-E8743CE3642C}"/>
              </a:ext>
            </a:extLst>
          </p:cNvPr>
          <p:cNvGrpSpPr/>
          <p:nvPr/>
        </p:nvGrpSpPr>
        <p:grpSpPr>
          <a:xfrm>
            <a:off x="2743200" y="6629400"/>
            <a:ext cx="2287118" cy="3199380"/>
            <a:chOff x="15087600" y="609600"/>
            <a:chExt cx="2287118" cy="3199380"/>
          </a:xfrm>
        </p:grpSpPr>
        <p:pic>
          <p:nvPicPr>
            <p:cNvPr id="373" name="Picture 2" descr="http://www.auntiepixelante.com/wp-content/uploads/2009/07/supermariobrosbeginning.png">
              <a:extLst>
                <a:ext uri="{FF2B5EF4-FFF2-40B4-BE49-F238E27FC236}">
                  <a16:creationId xmlns:a16="http://schemas.microsoft.com/office/drawing/2014/main" id="{311954A2-9357-4E5B-B798-8693DAE270B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5087600" y="610620"/>
              <a:ext cx="2284405" cy="803897"/>
            </a:xfrm>
            <a:prstGeom prst="roundRect">
              <a:avLst>
                <a:gd name="adj" fmla="val 0"/>
              </a:avLst>
            </a:prstGeom>
            <a:solidFill>
              <a:srgbClr val="FFFFFF">
                <a:shade val="85000"/>
              </a:srgbClr>
            </a:solidFill>
            <a:ln>
              <a:noFill/>
            </a:ln>
            <a:effectLst/>
            <a:extLst/>
          </p:spPr>
        </p:pic>
        <p:pic>
          <p:nvPicPr>
            <p:cNvPr id="374" name="Picture 2" descr="http://www.auntiepixelante.com/wp-content/uploads/2009/07/supermariobrosbeginning.png">
              <a:extLst>
                <a:ext uri="{FF2B5EF4-FFF2-40B4-BE49-F238E27FC236}">
                  <a16:creationId xmlns:a16="http://schemas.microsoft.com/office/drawing/2014/main" id="{CED70828-DC2B-4D7F-86FB-F78E51CA132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5087600" y="7130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75" name="Group 374">
              <a:extLst>
                <a:ext uri="{FF2B5EF4-FFF2-40B4-BE49-F238E27FC236}">
                  <a16:creationId xmlns:a16="http://schemas.microsoft.com/office/drawing/2014/main" id="{28B12EBA-B4DA-406A-B1E5-7CD6034BCB40}"/>
                </a:ext>
              </a:extLst>
            </p:cNvPr>
            <p:cNvGrpSpPr/>
            <p:nvPr/>
          </p:nvGrpSpPr>
          <p:grpSpPr>
            <a:xfrm>
              <a:off x="15087600" y="1408204"/>
              <a:ext cx="2286000" cy="2400776"/>
              <a:chOff x="-2113030" y="957263"/>
              <a:chExt cx="2270572" cy="2400776"/>
            </a:xfrm>
          </p:grpSpPr>
          <p:pic>
            <p:nvPicPr>
              <p:cNvPr id="393" name="Picture 2" descr="http://www.auntiepixelante.com/wp-content/uploads/2009/07/supermariobrosbeginning.png">
                <a:extLst>
                  <a:ext uri="{FF2B5EF4-FFF2-40B4-BE49-F238E27FC236}">
                    <a16:creationId xmlns:a16="http://schemas.microsoft.com/office/drawing/2014/main" id="{D8BE5361-579E-44D7-B3EB-15196BC827F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2" descr="http://www.auntiepixelante.com/wp-content/uploads/2009/07/supermariobrosbeginning.png">
                <a:extLst>
                  <a:ext uri="{FF2B5EF4-FFF2-40B4-BE49-F238E27FC236}">
                    <a16:creationId xmlns:a16="http://schemas.microsoft.com/office/drawing/2014/main" id="{B0733EC4-FBBB-49CC-9162-9CDC4CD8C4F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descr="http://www.auntiepixelante.com/wp-content/uploads/2009/07/supermariobrosbeginning.png">
                <a:extLst>
                  <a:ext uri="{FF2B5EF4-FFF2-40B4-BE49-F238E27FC236}">
                    <a16:creationId xmlns:a16="http://schemas.microsoft.com/office/drawing/2014/main" id="{B9F9CF5E-8A50-4E56-ADDE-1FCED6CC566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descr="http://www.auntiepixelante.com/wp-content/uploads/2009/07/supermariobrosbeginning.png">
                <a:extLst>
                  <a:ext uri="{FF2B5EF4-FFF2-40B4-BE49-F238E27FC236}">
                    <a16:creationId xmlns:a16="http://schemas.microsoft.com/office/drawing/2014/main" id="{9F7B369B-1544-4F65-9144-51EA23B16EC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http://www.auntiepixelante.com/wp-content/uploads/2009/07/supermariobrosbeginning.png">
                <a:extLst>
                  <a:ext uri="{FF2B5EF4-FFF2-40B4-BE49-F238E27FC236}">
                    <a16:creationId xmlns:a16="http://schemas.microsoft.com/office/drawing/2014/main" id="{8D685CC1-7789-49A7-B13C-3C6002BFF44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http://www.auntiepixelante.com/wp-content/uploads/2009/07/supermariobrosbeginning.png">
                <a:extLst>
                  <a:ext uri="{FF2B5EF4-FFF2-40B4-BE49-F238E27FC236}">
                    <a16:creationId xmlns:a16="http://schemas.microsoft.com/office/drawing/2014/main" id="{1B91F8E4-BCA3-4EC2-8508-63FDF9A3F92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http://www.auntiepixelante.com/wp-content/uploads/2009/07/supermariobrosbeginning.png">
                <a:extLst>
                  <a:ext uri="{FF2B5EF4-FFF2-40B4-BE49-F238E27FC236}">
                    <a16:creationId xmlns:a16="http://schemas.microsoft.com/office/drawing/2014/main" id="{257EC391-0D60-4AFD-B671-0177AFCBEA1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http://www.auntiepixelante.com/wp-content/uploads/2009/07/supermariobrosbeginning.png">
                <a:extLst>
                  <a:ext uri="{FF2B5EF4-FFF2-40B4-BE49-F238E27FC236}">
                    <a16:creationId xmlns:a16="http://schemas.microsoft.com/office/drawing/2014/main" id="{AC014E44-E5D0-4CDC-AE3F-01B7583B237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76" name="Picture 2" descr="http://www.auntiepixelante.com/wp-content/uploads/2009/07/supermariobrosbeginning.png">
              <a:extLst>
                <a:ext uri="{FF2B5EF4-FFF2-40B4-BE49-F238E27FC236}">
                  <a16:creationId xmlns:a16="http://schemas.microsoft.com/office/drawing/2014/main" id="{1E8F7A7C-F5AB-4AE6-AF7F-3E8B6E05545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5092363" y="11413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77" name="Group 376">
              <a:extLst>
                <a:ext uri="{FF2B5EF4-FFF2-40B4-BE49-F238E27FC236}">
                  <a16:creationId xmlns:a16="http://schemas.microsoft.com/office/drawing/2014/main" id="{74A1CBEB-6A0A-475F-B825-D7B711776B29}"/>
                </a:ext>
              </a:extLst>
            </p:cNvPr>
            <p:cNvGrpSpPr/>
            <p:nvPr/>
          </p:nvGrpSpPr>
          <p:grpSpPr>
            <a:xfrm>
              <a:off x="15279217" y="2482283"/>
              <a:ext cx="1905000" cy="924876"/>
              <a:chOff x="694349" y="2036708"/>
              <a:chExt cx="1751580" cy="988432"/>
            </a:xfrm>
            <a:effectLst>
              <a:outerShdw blurRad="63500" sx="102000" sy="102000" algn="ctr" rotWithShape="0">
                <a:prstClr val="black">
                  <a:alpha val="40000"/>
                </a:prstClr>
              </a:outerShdw>
            </a:effectLst>
          </p:grpSpPr>
          <p:sp>
            <p:nvSpPr>
              <p:cNvPr id="391" name="Rectangle 390">
                <a:extLst>
                  <a:ext uri="{FF2B5EF4-FFF2-40B4-BE49-F238E27FC236}">
                    <a16:creationId xmlns:a16="http://schemas.microsoft.com/office/drawing/2014/main" id="{08C1C120-1B45-4C75-8D1F-2DA7332980F8}"/>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TextBox 391">
                <a:extLst>
                  <a:ext uri="{FF2B5EF4-FFF2-40B4-BE49-F238E27FC236}">
                    <a16:creationId xmlns:a16="http://schemas.microsoft.com/office/drawing/2014/main" id="{5F03C18F-8C48-42DD-92DA-FE3ECE990CC4}"/>
                  </a:ext>
                </a:extLst>
              </p:cNvPr>
              <p:cNvSpPr txBox="1"/>
              <p:nvPr/>
            </p:nvSpPr>
            <p:spPr>
              <a:xfrm>
                <a:off x="740790" y="2072641"/>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Hit that number of</a:t>
                </a:r>
              </a:p>
              <a:p>
                <a:pPr algn="ctr"/>
                <a:r>
                  <a:rPr lang="en-US" sz="900" dirty="0">
                    <a:latin typeface="Montserrat Medium" panose="00000600000000000000" pitchFamily="2" charset="0"/>
                  </a:rPr>
                  <a:t>opponents with </a:t>
                </a:r>
              </a:p>
              <a:p>
                <a:pPr algn="ctr"/>
                <a:r>
                  <a:rPr lang="en-US" sz="900" dirty="0">
                    <a:latin typeface="Montserrat Medium" panose="00000600000000000000" pitchFamily="2" charset="0"/>
                  </a:rPr>
                  <a:t>any item.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78" name="Snip Same Side Corner Rectangle 1171">
              <a:extLst>
                <a:ext uri="{FF2B5EF4-FFF2-40B4-BE49-F238E27FC236}">
                  <a16:creationId xmlns:a16="http://schemas.microsoft.com/office/drawing/2014/main" id="{6BAC7EBC-79D6-4478-9051-6EB3641CD07E}"/>
                </a:ext>
              </a:extLst>
            </p:cNvPr>
            <p:cNvSpPr/>
            <p:nvPr/>
          </p:nvSpPr>
          <p:spPr>
            <a:xfrm flipV="1">
              <a:off x="16911513" y="609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79" name="TextBox 378">
              <a:extLst>
                <a:ext uri="{FF2B5EF4-FFF2-40B4-BE49-F238E27FC236}">
                  <a16:creationId xmlns:a16="http://schemas.microsoft.com/office/drawing/2014/main" id="{994B10A8-EFBD-4DA8-8713-85FE01F2F17D}"/>
                </a:ext>
              </a:extLst>
            </p:cNvPr>
            <p:cNvSpPr txBox="1"/>
            <p:nvPr/>
          </p:nvSpPr>
          <p:spPr>
            <a:xfrm>
              <a:off x="15087600" y="73650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Fighter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80" name="TextBox 379">
              <a:extLst>
                <a:ext uri="{FF2B5EF4-FFF2-40B4-BE49-F238E27FC236}">
                  <a16:creationId xmlns:a16="http://schemas.microsoft.com/office/drawing/2014/main" id="{7D57FB06-F6A2-4F53-93C5-51D11157DA88}"/>
                </a:ext>
              </a:extLst>
            </p:cNvPr>
            <p:cNvSpPr txBox="1"/>
            <p:nvPr/>
          </p:nvSpPr>
          <p:spPr>
            <a:xfrm>
              <a:off x="15271751" y="345542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“Everybody’s got plans…</a:t>
              </a:r>
            </a:p>
            <a:p>
              <a:r>
                <a:rPr lang="en-US" sz="600" i="1" dirty="0">
                  <a:latin typeface="Montserrat Medium" panose="00000600000000000000" pitchFamily="2" charset="0"/>
                  <a:ea typeface="Open Sans" panose="020B0606030504020204" pitchFamily="34" charset="0"/>
                  <a:cs typeface="Open Sans" panose="020B0606030504020204" pitchFamily="34" charset="0"/>
                </a:rPr>
                <a:t>until they get hit.”</a:t>
              </a:r>
            </a:p>
          </p:txBody>
        </p:sp>
        <p:pic>
          <p:nvPicPr>
            <p:cNvPr id="381" name="Picture 2" descr="http://www.mariowiki.com/images/2/29/PrincessPeachEmblem.png">
              <a:extLst>
                <a:ext uri="{FF2B5EF4-FFF2-40B4-BE49-F238E27FC236}">
                  <a16:creationId xmlns:a16="http://schemas.microsoft.com/office/drawing/2014/main" id="{4E6866F8-BD32-4F27-9D9D-F6F17DD092F3}"/>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40836" y="34572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2" name="TextBox 381">
              <a:extLst>
                <a:ext uri="{FF2B5EF4-FFF2-40B4-BE49-F238E27FC236}">
                  <a16:creationId xmlns:a16="http://schemas.microsoft.com/office/drawing/2014/main" id="{13FBB22E-0340-464F-9E35-9E0565E83C99}"/>
                </a:ext>
              </a:extLst>
            </p:cNvPr>
            <p:cNvSpPr txBox="1"/>
            <p:nvPr/>
          </p:nvSpPr>
          <p:spPr>
            <a:xfrm>
              <a:off x="16549138" y="342636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83" name="Picture 2" descr="Image result for mike tyson">
              <a:extLst>
                <a:ext uri="{FF2B5EF4-FFF2-40B4-BE49-F238E27FC236}">
                  <a16:creationId xmlns:a16="http://schemas.microsoft.com/office/drawing/2014/main" id="{9227E957-59E6-42B0-A548-DBD180428A8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51" t="12811" r="4065" b="11795"/>
            <a:stretch/>
          </p:blipFill>
          <p:spPr bwMode="auto">
            <a:xfrm>
              <a:off x="15293340" y="1141981"/>
              <a:ext cx="1882140" cy="116586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84" name="Group 383">
              <a:extLst>
                <a:ext uri="{FF2B5EF4-FFF2-40B4-BE49-F238E27FC236}">
                  <a16:creationId xmlns:a16="http://schemas.microsoft.com/office/drawing/2014/main" id="{397D9864-6A8C-457B-9A87-E7883A6EFB1A}"/>
                </a:ext>
              </a:extLst>
            </p:cNvPr>
            <p:cNvGrpSpPr/>
            <p:nvPr/>
          </p:nvGrpSpPr>
          <p:grpSpPr>
            <a:xfrm>
              <a:off x="15087600" y="2304476"/>
              <a:ext cx="2286000" cy="92100"/>
              <a:chOff x="-2506971" y="1310005"/>
              <a:chExt cx="2313350" cy="92075"/>
            </a:xfrm>
          </p:grpSpPr>
          <p:pic>
            <p:nvPicPr>
              <p:cNvPr id="389" name="Picture 2" descr="http://www.auntiepixelante.com/wp-content/uploads/2009/07/supermariobrosbeginning.png">
                <a:extLst>
                  <a:ext uri="{FF2B5EF4-FFF2-40B4-BE49-F238E27FC236}">
                    <a16:creationId xmlns:a16="http://schemas.microsoft.com/office/drawing/2014/main" id="{AA4C50F2-9952-4F63-BB5C-013EF285C4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descr="http://www.auntiepixelante.com/wp-content/uploads/2009/07/supermariobrosbeginning.png">
                <a:extLst>
                  <a:ext uri="{FF2B5EF4-FFF2-40B4-BE49-F238E27FC236}">
                    <a16:creationId xmlns:a16="http://schemas.microsoft.com/office/drawing/2014/main" id="{804317DE-4CB0-4E12-859E-3203FD9B7D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5" name="Group 384">
              <a:extLst>
                <a:ext uri="{FF2B5EF4-FFF2-40B4-BE49-F238E27FC236}">
                  <a16:creationId xmlns:a16="http://schemas.microsoft.com/office/drawing/2014/main" id="{844E493E-EE44-410D-825F-241ED2D975D3}"/>
                </a:ext>
              </a:extLst>
            </p:cNvPr>
            <p:cNvGrpSpPr/>
            <p:nvPr/>
          </p:nvGrpSpPr>
          <p:grpSpPr>
            <a:xfrm>
              <a:off x="15087600" y="1079727"/>
              <a:ext cx="2286000" cy="94483"/>
              <a:chOff x="-2506971" y="1317144"/>
              <a:chExt cx="2313350" cy="94457"/>
            </a:xfrm>
          </p:grpSpPr>
          <p:pic>
            <p:nvPicPr>
              <p:cNvPr id="387" name="Picture 2" descr="http://www.auntiepixelante.com/wp-content/uploads/2009/07/supermariobrosbeginning.png">
                <a:extLst>
                  <a:ext uri="{FF2B5EF4-FFF2-40B4-BE49-F238E27FC236}">
                    <a16:creationId xmlns:a16="http://schemas.microsoft.com/office/drawing/2014/main" id="{935A2024-D8DE-45E6-AFAF-49C907726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2" descr="http://www.auntiepixelante.com/wp-content/uploads/2009/07/supermariobrosbeginning.png">
                <a:extLst>
                  <a:ext uri="{FF2B5EF4-FFF2-40B4-BE49-F238E27FC236}">
                    <a16:creationId xmlns:a16="http://schemas.microsoft.com/office/drawing/2014/main" id="{1A1335A7-95C9-4087-B63A-1C707B9F4F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86" name="Picture 4" descr="Image result for bob-omb pixel art">
              <a:extLst>
                <a:ext uri="{FF2B5EF4-FFF2-40B4-BE49-F238E27FC236}">
                  <a16:creationId xmlns:a16="http://schemas.microsoft.com/office/drawing/2014/main" id="{F9A5366E-56E2-48C7-8C72-691BEDF33DF2}"/>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6937255" y="67717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1" name="Group 400">
            <a:extLst>
              <a:ext uri="{FF2B5EF4-FFF2-40B4-BE49-F238E27FC236}">
                <a16:creationId xmlns:a16="http://schemas.microsoft.com/office/drawing/2014/main" id="{A4A99905-C954-4C38-A679-80B540DCA9AC}"/>
              </a:ext>
            </a:extLst>
          </p:cNvPr>
          <p:cNvGrpSpPr/>
          <p:nvPr/>
        </p:nvGrpSpPr>
        <p:grpSpPr>
          <a:xfrm>
            <a:off x="5029200" y="6630420"/>
            <a:ext cx="2287118" cy="3199380"/>
            <a:chOff x="15087600" y="609600"/>
            <a:chExt cx="2287118" cy="3199380"/>
          </a:xfrm>
        </p:grpSpPr>
        <p:pic>
          <p:nvPicPr>
            <p:cNvPr id="402" name="Picture 2" descr="http://www.auntiepixelante.com/wp-content/uploads/2009/07/supermariobrosbeginning.png">
              <a:extLst>
                <a:ext uri="{FF2B5EF4-FFF2-40B4-BE49-F238E27FC236}">
                  <a16:creationId xmlns:a16="http://schemas.microsoft.com/office/drawing/2014/main" id="{258ECD42-34CB-469C-BA55-D2093E533E0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5087600" y="610620"/>
              <a:ext cx="2284405" cy="803897"/>
            </a:xfrm>
            <a:prstGeom prst="roundRect">
              <a:avLst>
                <a:gd name="adj" fmla="val 0"/>
              </a:avLst>
            </a:prstGeom>
            <a:solidFill>
              <a:srgbClr val="FFFFFF">
                <a:shade val="85000"/>
              </a:srgbClr>
            </a:solidFill>
            <a:ln>
              <a:noFill/>
            </a:ln>
            <a:effectLst/>
            <a:extLst/>
          </p:spPr>
        </p:pic>
        <p:pic>
          <p:nvPicPr>
            <p:cNvPr id="403" name="Picture 2" descr="http://www.auntiepixelante.com/wp-content/uploads/2009/07/supermariobrosbeginning.png">
              <a:extLst>
                <a:ext uri="{FF2B5EF4-FFF2-40B4-BE49-F238E27FC236}">
                  <a16:creationId xmlns:a16="http://schemas.microsoft.com/office/drawing/2014/main" id="{E6DAE201-F634-425D-9336-FEC65CF3952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5087600" y="7130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04" name="Group 403">
              <a:extLst>
                <a:ext uri="{FF2B5EF4-FFF2-40B4-BE49-F238E27FC236}">
                  <a16:creationId xmlns:a16="http://schemas.microsoft.com/office/drawing/2014/main" id="{530F3074-B0AB-4D02-A42C-A66ACEF7CB85}"/>
                </a:ext>
              </a:extLst>
            </p:cNvPr>
            <p:cNvGrpSpPr/>
            <p:nvPr/>
          </p:nvGrpSpPr>
          <p:grpSpPr>
            <a:xfrm>
              <a:off x="15087600" y="1408204"/>
              <a:ext cx="2286000" cy="2400776"/>
              <a:chOff x="-2113030" y="957263"/>
              <a:chExt cx="2270572" cy="2400776"/>
            </a:xfrm>
          </p:grpSpPr>
          <p:pic>
            <p:nvPicPr>
              <p:cNvPr id="422" name="Picture 2" descr="http://www.auntiepixelante.com/wp-content/uploads/2009/07/supermariobrosbeginning.png">
                <a:extLst>
                  <a:ext uri="{FF2B5EF4-FFF2-40B4-BE49-F238E27FC236}">
                    <a16:creationId xmlns:a16="http://schemas.microsoft.com/office/drawing/2014/main" id="{05C05649-C2C7-4CA0-8AE5-F8DC367FEE0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www.auntiepixelante.com/wp-content/uploads/2009/07/supermariobrosbeginning.png">
                <a:extLst>
                  <a:ext uri="{FF2B5EF4-FFF2-40B4-BE49-F238E27FC236}">
                    <a16:creationId xmlns:a16="http://schemas.microsoft.com/office/drawing/2014/main" id="{BAD4E3FC-0DA9-400C-8BA6-B8F8560E0E7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www.auntiepixelante.com/wp-content/uploads/2009/07/supermariobrosbeginning.png">
                <a:extLst>
                  <a:ext uri="{FF2B5EF4-FFF2-40B4-BE49-F238E27FC236}">
                    <a16:creationId xmlns:a16="http://schemas.microsoft.com/office/drawing/2014/main" id="{795C7240-9F72-41B2-BBCC-8E0B98717D6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www.auntiepixelante.com/wp-content/uploads/2009/07/supermariobrosbeginning.png">
                <a:extLst>
                  <a:ext uri="{FF2B5EF4-FFF2-40B4-BE49-F238E27FC236}">
                    <a16:creationId xmlns:a16="http://schemas.microsoft.com/office/drawing/2014/main" id="{02BBD544-E022-4C62-A3D2-9641FF439F2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www.auntiepixelante.com/wp-content/uploads/2009/07/supermariobrosbeginning.png">
                <a:extLst>
                  <a:ext uri="{FF2B5EF4-FFF2-40B4-BE49-F238E27FC236}">
                    <a16:creationId xmlns:a16="http://schemas.microsoft.com/office/drawing/2014/main" id="{73D7C190-6A47-4E3C-862D-C06AF2FA784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www.auntiepixelante.com/wp-content/uploads/2009/07/supermariobrosbeginning.png">
                <a:extLst>
                  <a:ext uri="{FF2B5EF4-FFF2-40B4-BE49-F238E27FC236}">
                    <a16:creationId xmlns:a16="http://schemas.microsoft.com/office/drawing/2014/main" id="{3FDF71B9-B455-4608-B81F-AE2316A2D5A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www.auntiepixelante.com/wp-content/uploads/2009/07/supermariobrosbeginning.png">
                <a:extLst>
                  <a:ext uri="{FF2B5EF4-FFF2-40B4-BE49-F238E27FC236}">
                    <a16:creationId xmlns:a16="http://schemas.microsoft.com/office/drawing/2014/main" id="{B0F28716-A700-4F30-9647-486D33734E4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www.auntiepixelante.com/wp-content/uploads/2009/07/supermariobrosbeginning.png">
                <a:extLst>
                  <a:ext uri="{FF2B5EF4-FFF2-40B4-BE49-F238E27FC236}">
                    <a16:creationId xmlns:a16="http://schemas.microsoft.com/office/drawing/2014/main" id="{BC54212C-6D94-4224-86B2-F00FDDA6E49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5" name="Picture 2" descr="http://www.auntiepixelante.com/wp-content/uploads/2009/07/supermariobrosbeginning.png">
              <a:extLst>
                <a:ext uri="{FF2B5EF4-FFF2-40B4-BE49-F238E27FC236}">
                  <a16:creationId xmlns:a16="http://schemas.microsoft.com/office/drawing/2014/main" id="{EE370B6B-FEF4-4676-A0AE-F76AB50AF22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5092363" y="11413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06" name="Group 405">
              <a:extLst>
                <a:ext uri="{FF2B5EF4-FFF2-40B4-BE49-F238E27FC236}">
                  <a16:creationId xmlns:a16="http://schemas.microsoft.com/office/drawing/2014/main" id="{2EF03DAA-0199-4E4F-A776-82DE94F43A24}"/>
                </a:ext>
              </a:extLst>
            </p:cNvPr>
            <p:cNvGrpSpPr/>
            <p:nvPr/>
          </p:nvGrpSpPr>
          <p:grpSpPr>
            <a:xfrm>
              <a:off x="15279217" y="2482283"/>
              <a:ext cx="1905000" cy="924876"/>
              <a:chOff x="694349" y="2036708"/>
              <a:chExt cx="1751580" cy="988432"/>
            </a:xfrm>
            <a:effectLst>
              <a:outerShdw blurRad="63500" sx="102000" sy="102000" algn="ctr" rotWithShape="0">
                <a:prstClr val="black">
                  <a:alpha val="40000"/>
                </a:prstClr>
              </a:outerShdw>
            </a:effectLst>
          </p:grpSpPr>
          <p:sp>
            <p:nvSpPr>
              <p:cNvPr id="420" name="Rectangle 419">
                <a:extLst>
                  <a:ext uri="{FF2B5EF4-FFF2-40B4-BE49-F238E27FC236}">
                    <a16:creationId xmlns:a16="http://schemas.microsoft.com/office/drawing/2014/main" id="{E52F61F6-DA33-496C-B001-D0CBA0C8333C}"/>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extBox 420">
                <a:extLst>
                  <a:ext uri="{FF2B5EF4-FFF2-40B4-BE49-F238E27FC236}">
                    <a16:creationId xmlns:a16="http://schemas.microsoft.com/office/drawing/2014/main" id="{52D0A034-0824-4CAC-A393-853983DD19D0}"/>
                  </a:ext>
                </a:extLst>
              </p:cNvPr>
              <p:cNvSpPr txBox="1"/>
              <p:nvPr/>
            </p:nvSpPr>
            <p:spPr>
              <a:xfrm>
                <a:off x="740790" y="2072641"/>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Hit that number of</a:t>
                </a:r>
              </a:p>
              <a:p>
                <a:pPr algn="ctr"/>
                <a:r>
                  <a:rPr lang="en-US" sz="900" dirty="0">
                    <a:latin typeface="Montserrat Medium" panose="00000600000000000000" pitchFamily="2" charset="0"/>
                  </a:rPr>
                  <a:t>opponents with </a:t>
                </a:r>
              </a:p>
              <a:p>
                <a:pPr algn="ctr"/>
                <a:r>
                  <a:rPr lang="en-US" sz="900" dirty="0">
                    <a:latin typeface="Montserrat Medium" panose="00000600000000000000" pitchFamily="2" charset="0"/>
                  </a:rPr>
                  <a:t>any item.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07" name="Snip Same Side Corner Rectangle 1171">
              <a:extLst>
                <a:ext uri="{FF2B5EF4-FFF2-40B4-BE49-F238E27FC236}">
                  <a16:creationId xmlns:a16="http://schemas.microsoft.com/office/drawing/2014/main" id="{9D807ED8-02DB-4FF1-89FD-83ECF9410016}"/>
                </a:ext>
              </a:extLst>
            </p:cNvPr>
            <p:cNvSpPr/>
            <p:nvPr/>
          </p:nvSpPr>
          <p:spPr>
            <a:xfrm flipV="1">
              <a:off x="16911513" y="609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08" name="TextBox 407">
              <a:extLst>
                <a:ext uri="{FF2B5EF4-FFF2-40B4-BE49-F238E27FC236}">
                  <a16:creationId xmlns:a16="http://schemas.microsoft.com/office/drawing/2014/main" id="{B1807C8A-C52D-442A-B008-8F01249BAB2A}"/>
                </a:ext>
              </a:extLst>
            </p:cNvPr>
            <p:cNvSpPr txBox="1"/>
            <p:nvPr/>
          </p:nvSpPr>
          <p:spPr>
            <a:xfrm>
              <a:off x="15087600" y="73650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Fighter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09" name="TextBox 408">
              <a:extLst>
                <a:ext uri="{FF2B5EF4-FFF2-40B4-BE49-F238E27FC236}">
                  <a16:creationId xmlns:a16="http://schemas.microsoft.com/office/drawing/2014/main" id="{5BF8354B-702B-422A-8A8D-D649A14BBBA6}"/>
                </a:ext>
              </a:extLst>
            </p:cNvPr>
            <p:cNvSpPr txBox="1"/>
            <p:nvPr/>
          </p:nvSpPr>
          <p:spPr>
            <a:xfrm>
              <a:off x="15271751" y="345542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“Everybody’s got plans…</a:t>
              </a:r>
            </a:p>
            <a:p>
              <a:r>
                <a:rPr lang="en-US" sz="600" i="1" dirty="0">
                  <a:latin typeface="Montserrat Medium" panose="00000600000000000000" pitchFamily="2" charset="0"/>
                  <a:ea typeface="Open Sans" panose="020B0606030504020204" pitchFamily="34" charset="0"/>
                  <a:cs typeface="Open Sans" panose="020B0606030504020204" pitchFamily="34" charset="0"/>
                </a:rPr>
                <a:t>until they get hit.”</a:t>
              </a:r>
            </a:p>
          </p:txBody>
        </p:sp>
        <p:pic>
          <p:nvPicPr>
            <p:cNvPr id="410" name="Picture 2" descr="http://www.mariowiki.com/images/2/29/PrincessPeachEmblem.png">
              <a:extLst>
                <a:ext uri="{FF2B5EF4-FFF2-40B4-BE49-F238E27FC236}">
                  <a16:creationId xmlns:a16="http://schemas.microsoft.com/office/drawing/2014/main" id="{61C45637-1585-42EF-BE72-0C655E781DAD}"/>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40836" y="34572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1" name="TextBox 410">
              <a:extLst>
                <a:ext uri="{FF2B5EF4-FFF2-40B4-BE49-F238E27FC236}">
                  <a16:creationId xmlns:a16="http://schemas.microsoft.com/office/drawing/2014/main" id="{DC5E9BEA-DB60-4A6F-97B1-96B68C93F5FC}"/>
                </a:ext>
              </a:extLst>
            </p:cNvPr>
            <p:cNvSpPr txBox="1"/>
            <p:nvPr/>
          </p:nvSpPr>
          <p:spPr>
            <a:xfrm>
              <a:off x="16549138" y="342636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412" name="Picture 2" descr="Image result for mike tyson">
              <a:extLst>
                <a:ext uri="{FF2B5EF4-FFF2-40B4-BE49-F238E27FC236}">
                  <a16:creationId xmlns:a16="http://schemas.microsoft.com/office/drawing/2014/main" id="{8CB2E91B-4741-4215-9E05-39849AB74B0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51" t="12811" r="4065" b="11795"/>
            <a:stretch/>
          </p:blipFill>
          <p:spPr bwMode="auto">
            <a:xfrm>
              <a:off x="15293340" y="1141981"/>
              <a:ext cx="1882140" cy="116586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13" name="Group 412">
              <a:extLst>
                <a:ext uri="{FF2B5EF4-FFF2-40B4-BE49-F238E27FC236}">
                  <a16:creationId xmlns:a16="http://schemas.microsoft.com/office/drawing/2014/main" id="{9E0BBAD9-B2CD-4F48-A0CE-01C379C40999}"/>
                </a:ext>
              </a:extLst>
            </p:cNvPr>
            <p:cNvGrpSpPr/>
            <p:nvPr/>
          </p:nvGrpSpPr>
          <p:grpSpPr>
            <a:xfrm>
              <a:off x="15087600" y="2304476"/>
              <a:ext cx="2286000" cy="92100"/>
              <a:chOff x="-2506971" y="1310005"/>
              <a:chExt cx="2313350" cy="92075"/>
            </a:xfrm>
          </p:grpSpPr>
          <p:pic>
            <p:nvPicPr>
              <p:cNvPr id="418" name="Picture 2" descr="http://www.auntiepixelante.com/wp-content/uploads/2009/07/supermariobrosbeginning.png">
                <a:extLst>
                  <a:ext uri="{FF2B5EF4-FFF2-40B4-BE49-F238E27FC236}">
                    <a16:creationId xmlns:a16="http://schemas.microsoft.com/office/drawing/2014/main" id="{2186AD60-F852-4D48-B52D-C8F5B9949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www.auntiepixelante.com/wp-content/uploads/2009/07/supermariobrosbeginning.png">
                <a:extLst>
                  <a:ext uri="{FF2B5EF4-FFF2-40B4-BE49-F238E27FC236}">
                    <a16:creationId xmlns:a16="http://schemas.microsoft.com/office/drawing/2014/main" id="{FE4B70A3-4153-408A-8F8A-E98465233A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4" name="Group 413">
              <a:extLst>
                <a:ext uri="{FF2B5EF4-FFF2-40B4-BE49-F238E27FC236}">
                  <a16:creationId xmlns:a16="http://schemas.microsoft.com/office/drawing/2014/main" id="{5D1CF5AF-68F7-4810-AF04-2A163FD204F6}"/>
                </a:ext>
              </a:extLst>
            </p:cNvPr>
            <p:cNvGrpSpPr/>
            <p:nvPr/>
          </p:nvGrpSpPr>
          <p:grpSpPr>
            <a:xfrm>
              <a:off x="15087600" y="1079727"/>
              <a:ext cx="2286000" cy="94483"/>
              <a:chOff x="-2506971" y="1317144"/>
              <a:chExt cx="2313350" cy="94457"/>
            </a:xfrm>
          </p:grpSpPr>
          <p:pic>
            <p:nvPicPr>
              <p:cNvPr id="416" name="Picture 2" descr="http://www.auntiepixelante.com/wp-content/uploads/2009/07/supermariobrosbeginning.png">
                <a:extLst>
                  <a:ext uri="{FF2B5EF4-FFF2-40B4-BE49-F238E27FC236}">
                    <a16:creationId xmlns:a16="http://schemas.microsoft.com/office/drawing/2014/main" id="{11DA435A-67C9-4466-8B13-A0E4E521F6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www.auntiepixelante.com/wp-content/uploads/2009/07/supermariobrosbeginning.png">
                <a:extLst>
                  <a:ext uri="{FF2B5EF4-FFF2-40B4-BE49-F238E27FC236}">
                    <a16:creationId xmlns:a16="http://schemas.microsoft.com/office/drawing/2014/main" id="{44CD0BE0-3362-4255-AD0C-F57474179C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15" name="Picture 4" descr="Image result for bob-omb pixel art">
              <a:extLst>
                <a:ext uri="{FF2B5EF4-FFF2-40B4-BE49-F238E27FC236}">
                  <a16:creationId xmlns:a16="http://schemas.microsoft.com/office/drawing/2014/main" id="{DA42C591-9011-4B06-9618-60A00C3E207C}"/>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6937255" y="67717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7" name="Group 1356">
            <a:extLst>
              <a:ext uri="{FF2B5EF4-FFF2-40B4-BE49-F238E27FC236}">
                <a16:creationId xmlns:a16="http://schemas.microsoft.com/office/drawing/2014/main" id="{F7B1D3CC-0CD6-4CD0-94AA-C8BD654B3F2E}"/>
              </a:ext>
            </a:extLst>
          </p:cNvPr>
          <p:cNvGrpSpPr/>
          <p:nvPr/>
        </p:nvGrpSpPr>
        <p:grpSpPr>
          <a:xfrm>
            <a:off x="463081" y="228600"/>
            <a:ext cx="6852119" cy="9601200"/>
            <a:chOff x="463081" y="228600"/>
            <a:chExt cx="6852119" cy="9601200"/>
          </a:xfrm>
        </p:grpSpPr>
        <p:grpSp>
          <p:nvGrpSpPr>
            <p:cNvPr id="1358" name="Group 1357">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1367" name="Rectangle 1366"/>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Rectangle 1367"/>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Rectangle 1377"/>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9" name="Group 1358">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364" name="Rectangle 1363">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Rectangle 1364">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Rectangle 1365">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0" name="Group 135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361" name="Rectangle 136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Rectangle 136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Rectangle 136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0409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 name="Picture 10" descr="Image result for mario pixel mushroom">
            <a:extLst>
              <a:ext uri="{FF2B5EF4-FFF2-40B4-BE49-F238E27FC236}">
                <a16:creationId xmlns:a16="http://schemas.microsoft.com/office/drawing/2014/main" id="{CF7B6B40-5A77-4A12-8284-A8B3D5B6AFB8}"/>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995430" y="1795480"/>
            <a:ext cx="167500" cy="1635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2C139F9-A914-4C05-86B5-B2059BBF6FE8}"/>
              </a:ext>
            </a:extLst>
          </p:cNvPr>
          <p:cNvGrpSpPr/>
          <p:nvPr/>
        </p:nvGrpSpPr>
        <p:grpSpPr>
          <a:xfrm>
            <a:off x="457200" y="228600"/>
            <a:ext cx="2287118" cy="3198360"/>
            <a:chOff x="15087600" y="3808980"/>
            <a:chExt cx="2287118" cy="3198360"/>
          </a:xfrm>
        </p:grpSpPr>
        <p:pic>
          <p:nvPicPr>
            <p:cNvPr id="1185" name="Picture 2" descr="http://www.auntiepixelante.com/wp-content/uploads/2009/07/supermariobrosbeginning.png">
              <a:extLst>
                <a:ext uri="{FF2B5EF4-FFF2-40B4-BE49-F238E27FC236}">
                  <a16:creationId xmlns:a16="http://schemas.microsoft.com/office/drawing/2014/main" id="{3467855F-25B5-4D4F-BF2D-C184CCBF7C09}"/>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15087600" y="3808980"/>
              <a:ext cx="2284405" cy="803897"/>
            </a:xfrm>
            <a:prstGeom prst="roundRect">
              <a:avLst>
                <a:gd name="adj" fmla="val 0"/>
              </a:avLst>
            </a:prstGeom>
            <a:solidFill>
              <a:srgbClr val="FFFFFF">
                <a:shade val="85000"/>
              </a:srgbClr>
            </a:solidFill>
            <a:ln>
              <a:noFill/>
            </a:ln>
            <a:effectLst/>
            <a:extLst/>
          </p:spPr>
        </p:pic>
        <p:pic>
          <p:nvPicPr>
            <p:cNvPr id="1186" name="Picture 2" descr="http://www.auntiepixelante.com/wp-content/uploads/2009/07/supermariobrosbeginning.png">
              <a:extLst>
                <a:ext uri="{FF2B5EF4-FFF2-40B4-BE49-F238E27FC236}">
                  <a16:creationId xmlns:a16="http://schemas.microsoft.com/office/drawing/2014/main" id="{46CD1A1D-D87B-497E-8F54-859972829F44}"/>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15087600" y="391136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1187" name="Group 1186"/>
            <p:cNvGrpSpPr/>
            <p:nvPr/>
          </p:nvGrpSpPr>
          <p:grpSpPr>
            <a:xfrm>
              <a:off x="15087600" y="4606564"/>
              <a:ext cx="2286000" cy="2400776"/>
              <a:chOff x="-2113030" y="957263"/>
              <a:chExt cx="2270572" cy="2400776"/>
            </a:xfrm>
          </p:grpSpPr>
          <p:pic>
            <p:nvPicPr>
              <p:cNvPr id="1188"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1"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2"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3"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4"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5"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6"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197" name="Picture 2" descr="http://www.auntiepixelante.com/wp-content/uploads/2009/07/supermariobrosbeginning.png">
                <a:extLst>
                  <a:ext uri="{FF2B5EF4-FFF2-40B4-BE49-F238E27FC236}">
                    <a16:creationId xmlns:a16="http://schemas.microsoft.com/office/drawing/2014/main" id="{7CD31A27-6BD3-4435-A3D8-A52E4B007A5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198" name="Picture 2" descr="http://www.auntiepixelante.com/wp-content/uploads/2009/07/supermariobrosbeginning.png">
              <a:extLst>
                <a:ext uri="{FF2B5EF4-FFF2-40B4-BE49-F238E27FC236}">
                  <a16:creationId xmlns:a16="http://schemas.microsoft.com/office/drawing/2014/main" id="{FD6A9138-388D-4818-B3C7-BBC219C6E4B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15092363" y="433968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1199" name="Group 1198">
              <a:extLst>
                <a:ext uri="{FF2B5EF4-FFF2-40B4-BE49-F238E27FC236}">
                  <a16:creationId xmlns:a16="http://schemas.microsoft.com/office/drawing/2014/main" id="{A5882A87-5233-49F3-A3FA-E2DBE12BF331}"/>
                </a:ext>
              </a:extLst>
            </p:cNvPr>
            <p:cNvGrpSpPr/>
            <p:nvPr/>
          </p:nvGrpSpPr>
          <p:grpSpPr>
            <a:xfrm>
              <a:off x="15279217" y="5680643"/>
              <a:ext cx="1905000" cy="924876"/>
              <a:chOff x="694349" y="2036708"/>
              <a:chExt cx="1751580" cy="988432"/>
            </a:xfrm>
            <a:effectLst>
              <a:outerShdw blurRad="63500" sx="102000" sy="102000" algn="ctr" rotWithShape="0">
                <a:prstClr val="black">
                  <a:alpha val="40000"/>
                </a:prstClr>
              </a:outerShdw>
            </a:effectLst>
          </p:grpSpPr>
          <p:sp>
            <p:nvSpPr>
              <p:cNvPr id="1200" name="Rectangle 1199">
                <a:extLst>
                  <a:ext uri="{FF2B5EF4-FFF2-40B4-BE49-F238E27FC236}">
                    <a16:creationId xmlns:a16="http://schemas.microsoft.com/office/drawing/2014/main" id="{F47264A0-5ABF-4A84-9352-204DCF3F0D5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01" name="TextBox 1200">
                <a:extLst>
                  <a:ext uri="{FF2B5EF4-FFF2-40B4-BE49-F238E27FC236}">
                    <a16:creationId xmlns:a16="http://schemas.microsoft.com/office/drawing/2014/main" id="{81C0C135-4B6D-4CFF-8F4A-50C80C77169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rPr>
                  <a:t>Block that number of</a:t>
                </a:r>
              </a:p>
              <a:p>
                <a:pPr algn="ctr"/>
                <a:r>
                  <a:rPr lang="en-US" sz="900" dirty="0">
                    <a:latin typeface="Montserrat Medium" panose="00000600000000000000" pitchFamily="2" charset="0"/>
                  </a:rPr>
                  <a:t> items with a </a:t>
                </a:r>
              </a:p>
              <a:p>
                <a:pPr algn="ctr"/>
                <a:r>
                  <a:rPr lang="en-US" sz="900" dirty="0">
                    <a:latin typeface="Montserrat Medium" panose="00000600000000000000" pitchFamily="2" charset="0"/>
                  </a:rPr>
                  <a:t>held Banana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1202" name="Snip Same Side Corner Rectangle 1201"/>
            <p:cNvSpPr/>
            <p:nvPr/>
          </p:nvSpPr>
          <p:spPr>
            <a:xfrm flipV="1">
              <a:off x="16911513" y="3811066"/>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204" name="TextBox 1203">
              <a:extLst>
                <a:ext uri="{FF2B5EF4-FFF2-40B4-BE49-F238E27FC236}">
                  <a16:creationId xmlns:a16="http://schemas.microsoft.com/office/drawing/2014/main" id="{680D1EE1-E08A-4888-8226-762AAFF1AF89}"/>
                </a:ext>
              </a:extLst>
            </p:cNvPr>
            <p:cNvSpPr txBox="1"/>
            <p:nvPr/>
          </p:nvSpPr>
          <p:spPr>
            <a:xfrm>
              <a:off x="15088718" y="3934860"/>
              <a:ext cx="2264974" cy="276999"/>
            </a:xfrm>
            <a:prstGeom prst="rect">
              <a:avLst/>
            </a:prstGeom>
            <a:noFill/>
            <a:effectLst/>
          </p:spPr>
          <p:txBody>
            <a:bodyPr wrap="square" rtlCol="0">
              <a:spAutoFit/>
            </a:bodyPr>
            <a:lstStyle/>
            <a:p>
              <a:r>
                <a:rPr lang="en-US" sz="1200" b="1" spc="50" dirty="0">
                  <a:latin typeface="Montserrat ExtraBold" panose="00000900000000000000" pitchFamily="2" charset="0"/>
                </a:rPr>
                <a:t>Don’t Stop Me Now</a:t>
              </a:r>
              <a:endParaRPr lang="en-US" sz="1100" b="1" spc="50" dirty="0">
                <a:latin typeface="Montserrat ExtraBold" panose="00000900000000000000" pitchFamily="2" charset="0"/>
              </a:endParaRPr>
            </a:p>
          </p:txBody>
        </p:sp>
        <p:sp>
          <p:nvSpPr>
            <p:cNvPr id="1205" name="TextBox 1204">
              <a:extLst>
                <a:ext uri="{FF2B5EF4-FFF2-40B4-BE49-F238E27FC236}">
                  <a16:creationId xmlns:a16="http://schemas.microsoft.com/office/drawing/2014/main" id="{81C0C135-4B6D-4CFF-8F4A-50C80C771690}"/>
                </a:ext>
              </a:extLst>
            </p:cNvPr>
            <p:cNvSpPr txBox="1"/>
            <p:nvPr/>
          </p:nvSpPr>
          <p:spPr>
            <a:xfrm>
              <a:off x="15271751" y="6653780"/>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Sniper, no sniping!</a:t>
              </a:r>
            </a:p>
          </p:txBody>
        </p:sp>
        <p:pic>
          <p:nvPicPr>
            <p:cNvPr id="1206" name="Picture 2" descr="http://www.mariowiki.com/images/2/29/PrincessPeachEmblem.png">
              <a:extLst>
                <a:ext uri="{FF2B5EF4-FFF2-40B4-BE49-F238E27FC236}">
                  <a16:creationId xmlns:a16="http://schemas.microsoft.com/office/drawing/2014/main" id="{ACDDDA8D-BCDA-4A40-B1A1-4B48A5E1902E}"/>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836" y="665564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07" name="TextBox 1206">
              <a:extLst>
                <a:ext uri="{FF2B5EF4-FFF2-40B4-BE49-F238E27FC236}">
                  <a16:creationId xmlns:a16="http://schemas.microsoft.com/office/drawing/2014/main" id="{62ACAE10-085A-4C47-ADB6-4432B9E0D036}"/>
                </a:ext>
              </a:extLst>
            </p:cNvPr>
            <p:cNvSpPr txBox="1"/>
            <p:nvPr/>
          </p:nvSpPr>
          <p:spPr>
            <a:xfrm>
              <a:off x="16549138" y="662472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280" name="Picture 4" descr="http://images.popmatters.com/features_art/d/demonologyofdora1.jpg">
              <a:extLst>
                <a:ext uri="{FF2B5EF4-FFF2-40B4-BE49-F238E27FC236}">
                  <a16:creationId xmlns:a16="http://schemas.microsoft.com/office/drawing/2014/main" id="{C36E2AD0-F794-41E3-AD60-8F82CD6E0B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00" b="6818"/>
            <a:stretch/>
          </p:blipFill>
          <p:spPr bwMode="auto">
            <a:xfrm>
              <a:off x="15312608" y="4329680"/>
              <a:ext cx="1846210" cy="119164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208" name="Group 1207">
              <a:extLst>
                <a:ext uri="{FF2B5EF4-FFF2-40B4-BE49-F238E27FC236}">
                  <a16:creationId xmlns:a16="http://schemas.microsoft.com/office/drawing/2014/main" id="{E9E85778-D987-49F2-9104-F4E35C0F9185}"/>
                </a:ext>
              </a:extLst>
            </p:cNvPr>
            <p:cNvGrpSpPr/>
            <p:nvPr/>
          </p:nvGrpSpPr>
          <p:grpSpPr>
            <a:xfrm>
              <a:off x="15087600" y="5502836"/>
              <a:ext cx="2286000" cy="92100"/>
              <a:chOff x="-2506971" y="1310005"/>
              <a:chExt cx="2313350" cy="92075"/>
            </a:xfrm>
          </p:grpSpPr>
          <p:pic>
            <p:nvPicPr>
              <p:cNvPr id="1209"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210"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1" name="Group 1210">
              <a:extLst>
                <a:ext uri="{FF2B5EF4-FFF2-40B4-BE49-F238E27FC236}">
                  <a16:creationId xmlns:a16="http://schemas.microsoft.com/office/drawing/2014/main" id="{E9E85778-D987-49F2-9104-F4E35C0F9185}"/>
                </a:ext>
              </a:extLst>
            </p:cNvPr>
            <p:cNvGrpSpPr/>
            <p:nvPr/>
          </p:nvGrpSpPr>
          <p:grpSpPr>
            <a:xfrm>
              <a:off x="15087600" y="4278087"/>
              <a:ext cx="2286000" cy="94483"/>
              <a:chOff x="-2506971" y="1317144"/>
              <a:chExt cx="2313350" cy="94457"/>
            </a:xfrm>
          </p:grpSpPr>
          <p:pic>
            <p:nvPicPr>
              <p:cNvPr id="1212"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213"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3"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16945843" y="3846162"/>
              <a:ext cx="165387" cy="222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6" name="Group 655">
            <a:extLst>
              <a:ext uri="{FF2B5EF4-FFF2-40B4-BE49-F238E27FC236}">
                <a16:creationId xmlns:a16="http://schemas.microsoft.com/office/drawing/2014/main" id="{4C2F4792-05B9-4AAF-927E-F3D87364E43B}"/>
              </a:ext>
            </a:extLst>
          </p:cNvPr>
          <p:cNvGrpSpPr/>
          <p:nvPr/>
        </p:nvGrpSpPr>
        <p:grpSpPr>
          <a:xfrm>
            <a:off x="2743200" y="230640"/>
            <a:ext cx="2287118" cy="3198360"/>
            <a:chOff x="15087600" y="3808980"/>
            <a:chExt cx="2287118" cy="3198360"/>
          </a:xfrm>
        </p:grpSpPr>
        <p:pic>
          <p:nvPicPr>
            <p:cNvPr id="657" name="Picture 2" descr="http://www.auntiepixelante.com/wp-content/uploads/2009/07/supermariobrosbeginning.png">
              <a:extLst>
                <a:ext uri="{FF2B5EF4-FFF2-40B4-BE49-F238E27FC236}">
                  <a16:creationId xmlns:a16="http://schemas.microsoft.com/office/drawing/2014/main" id="{C5D2FAE5-1AE4-43AA-BC7E-CBD6D1D8634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15087600" y="3808980"/>
              <a:ext cx="2284405" cy="803897"/>
            </a:xfrm>
            <a:prstGeom prst="roundRect">
              <a:avLst>
                <a:gd name="adj" fmla="val 0"/>
              </a:avLst>
            </a:prstGeom>
            <a:solidFill>
              <a:srgbClr val="FFFFFF">
                <a:shade val="85000"/>
              </a:srgbClr>
            </a:solidFill>
            <a:ln>
              <a:noFill/>
            </a:ln>
            <a:effectLst/>
            <a:extLst/>
          </p:spPr>
        </p:pic>
        <p:pic>
          <p:nvPicPr>
            <p:cNvPr id="658" name="Picture 2" descr="http://www.auntiepixelante.com/wp-content/uploads/2009/07/supermariobrosbeginning.png">
              <a:extLst>
                <a:ext uri="{FF2B5EF4-FFF2-40B4-BE49-F238E27FC236}">
                  <a16:creationId xmlns:a16="http://schemas.microsoft.com/office/drawing/2014/main" id="{C7E952EC-95DB-4C7E-A5FE-A675AE447C3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15087600" y="391136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659" name="Group 658">
              <a:extLst>
                <a:ext uri="{FF2B5EF4-FFF2-40B4-BE49-F238E27FC236}">
                  <a16:creationId xmlns:a16="http://schemas.microsoft.com/office/drawing/2014/main" id="{BF2A16FC-EC77-43EB-A0BC-B87F7F5C0A84}"/>
                </a:ext>
              </a:extLst>
            </p:cNvPr>
            <p:cNvGrpSpPr/>
            <p:nvPr/>
          </p:nvGrpSpPr>
          <p:grpSpPr>
            <a:xfrm>
              <a:off x="15087600" y="4606564"/>
              <a:ext cx="2286000" cy="2400776"/>
              <a:chOff x="-2113030" y="957263"/>
              <a:chExt cx="2270572" cy="2400776"/>
            </a:xfrm>
          </p:grpSpPr>
          <p:pic>
            <p:nvPicPr>
              <p:cNvPr id="677" name="Picture 2" descr="http://www.auntiepixelante.com/wp-content/uploads/2009/07/supermariobrosbeginning.png">
                <a:extLst>
                  <a:ext uri="{FF2B5EF4-FFF2-40B4-BE49-F238E27FC236}">
                    <a16:creationId xmlns:a16="http://schemas.microsoft.com/office/drawing/2014/main" id="{76A5A549-99D7-419A-A150-09E41968050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78" name="Picture 2" descr="http://www.auntiepixelante.com/wp-content/uploads/2009/07/supermariobrosbeginning.png">
                <a:extLst>
                  <a:ext uri="{FF2B5EF4-FFF2-40B4-BE49-F238E27FC236}">
                    <a16:creationId xmlns:a16="http://schemas.microsoft.com/office/drawing/2014/main" id="{384C9DB8-6C46-4DAD-ACB8-1F8F0E1D6C2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79" name="Picture 2" descr="http://www.auntiepixelante.com/wp-content/uploads/2009/07/supermariobrosbeginning.png">
                <a:extLst>
                  <a:ext uri="{FF2B5EF4-FFF2-40B4-BE49-F238E27FC236}">
                    <a16:creationId xmlns:a16="http://schemas.microsoft.com/office/drawing/2014/main" id="{50F0B28A-F513-4A57-9008-62F3112C2BB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0" name="Picture 2" descr="http://www.auntiepixelante.com/wp-content/uploads/2009/07/supermariobrosbeginning.png">
                <a:extLst>
                  <a:ext uri="{FF2B5EF4-FFF2-40B4-BE49-F238E27FC236}">
                    <a16:creationId xmlns:a16="http://schemas.microsoft.com/office/drawing/2014/main" id="{2133DEBE-0E6C-4DA7-8DE2-AB6450E8C8C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1" name="Picture 2" descr="http://www.auntiepixelante.com/wp-content/uploads/2009/07/supermariobrosbeginning.png">
                <a:extLst>
                  <a:ext uri="{FF2B5EF4-FFF2-40B4-BE49-F238E27FC236}">
                    <a16:creationId xmlns:a16="http://schemas.microsoft.com/office/drawing/2014/main" id="{2B9A33EC-87D6-4A6B-8519-83EF9BF25691}"/>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2" name="Picture 2" descr="http://www.auntiepixelante.com/wp-content/uploads/2009/07/supermariobrosbeginning.png">
                <a:extLst>
                  <a:ext uri="{FF2B5EF4-FFF2-40B4-BE49-F238E27FC236}">
                    <a16:creationId xmlns:a16="http://schemas.microsoft.com/office/drawing/2014/main" id="{7054260F-0F1C-4EA1-B7AD-FE0A5731374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3" name="Picture 2" descr="http://www.auntiepixelante.com/wp-content/uploads/2009/07/supermariobrosbeginning.png">
                <a:extLst>
                  <a:ext uri="{FF2B5EF4-FFF2-40B4-BE49-F238E27FC236}">
                    <a16:creationId xmlns:a16="http://schemas.microsoft.com/office/drawing/2014/main" id="{D6B2751B-A8DB-4210-9411-EC5E498D463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4" name="Picture 2" descr="http://www.auntiepixelante.com/wp-content/uploads/2009/07/supermariobrosbeginning.png">
                <a:extLst>
                  <a:ext uri="{FF2B5EF4-FFF2-40B4-BE49-F238E27FC236}">
                    <a16:creationId xmlns:a16="http://schemas.microsoft.com/office/drawing/2014/main" id="{76472E5D-04D4-49F4-87D8-956BACC7B0B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60" name="Picture 2" descr="http://www.auntiepixelante.com/wp-content/uploads/2009/07/supermariobrosbeginning.png">
              <a:extLst>
                <a:ext uri="{FF2B5EF4-FFF2-40B4-BE49-F238E27FC236}">
                  <a16:creationId xmlns:a16="http://schemas.microsoft.com/office/drawing/2014/main" id="{025E7914-016C-4335-AC36-33A90B96124D}"/>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15092363" y="433968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61" name="Group 660">
              <a:extLst>
                <a:ext uri="{FF2B5EF4-FFF2-40B4-BE49-F238E27FC236}">
                  <a16:creationId xmlns:a16="http://schemas.microsoft.com/office/drawing/2014/main" id="{7E4AC99C-42DA-4C55-B510-66F6945DCA0A}"/>
                </a:ext>
              </a:extLst>
            </p:cNvPr>
            <p:cNvGrpSpPr/>
            <p:nvPr/>
          </p:nvGrpSpPr>
          <p:grpSpPr>
            <a:xfrm>
              <a:off x="15279217" y="5680643"/>
              <a:ext cx="1905000" cy="924876"/>
              <a:chOff x="694349" y="2036708"/>
              <a:chExt cx="1751580" cy="988432"/>
            </a:xfrm>
            <a:effectLst>
              <a:outerShdw blurRad="63500" sx="102000" sy="102000" algn="ctr" rotWithShape="0">
                <a:prstClr val="black">
                  <a:alpha val="40000"/>
                </a:prstClr>
              </a:outerShdw>
            </a:effectLst>
          </p:grpSpPr>
          <p:sp>
            <p:nvSpPr>
              <p:cNvPr id="675" name="Rectangle 674">
                <a:extLst>
                  <a:ext uri="{FF2B5EF4-FFF2-40B4-BE49-F238E27FC236}">
                    <a16:creationId xmlns:a16="http://schemas.microsoft.com/office/drawing/2014/main" id="{BB99A923-729D-44DF-B5F0-513A7AA46BE1}"/>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6" name="TextBox 675">
                <a:extLst>
                  <a:ext uri="{FF2B5EF4-FFF2-40B4-BE49-F238E27FC236}">
                    <a16:creationId xmlns:a16="http://schemas.microsoft.com/office/drawing/2014/main" id="{1F60B3D9-B58A-450A-A469-365E544E54DE}"/>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rPr>
                  <a:t>Block that number of</a:t>
                </a:r>
              </a:p>
              <a:p>
                <a:pPr algn="ctr"/>
                <a:r>
                  <a:rPr lang="en-US" sz="900" dirty="0">
                    <a:latin typeface="Montserrat Medium" panose="00000600000000000000" pitchFamily="2" charset="0"/>
                  </a:rPr>
                  <a:t> items with a </a:t>
                </a:r>
              </a:p>
              <a:p>
                <a:pPr algn="ctr"/>
                <a:r>
                  <a:rPr lang="en-US" sz="900" dirty="0">
                    <a:latin typeface="Montserrat Medium" panose="00000600000000000000" pitchFamily="2" charset="0"/>
                  </a:rPr>
                  <a:t>held Banana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62" name="Snip Same Side Corner Rectangle 1201">
              <a:extLst>
                <a:ext uri="{FF2B5EF4-FFF2-40B4-BE49-F238E27FC236}">
                  <a16:creationId xmlns:a16="http://schemas.microsoft.com/office/drawing/2014/main" id="{ED945159-F04F-4086-ABEE-13888372F0FE}"/>
                </a:ext>
              </a:extLst>
            </p:cNvPr>
            <p:cNvSpPr/>
            <p:nvPr/>
          </p:nvSpPr>
          <p:spPr>
            <a:xfrm flipV="1">
              <a:off x="16911513" y="3811066"/>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63" name="TextBox 662">
              <a:extLst>
                <a:ext uri="{FF2B5EF4-FFF2-40B4-BE49-F238E27FC236}">
                  <a16:creationId xmlns:a16="http://schemas.microsoft.com/office/drawing/2014/main" id="{2BE09EAA-9262-4279-88CD-1D519D1E8EC9}"/>
                </a:ext>
              </a:extLst>
            </p:cNvPr>
            <p:cNvSpPr txBox="1"/>
            <p:nvPr/>
          </p:nvSpPr>
          <p:spPr>
            <a:xfrm>
              <a:off x="15088718" y="3934860"/>
              <a:ext cx="2264974" cy="276999"/>
            </a:xfrm>
            <a:prstGeom prst="rect">
              <a:avLst/>
            </a:prstGeom>
            <a:noFill/>
            <a:effectLst/>
          </p:spPr>
          <p:txBody>
            <a:bodyPr wrap="square" rtlCol="0">
              <a:spAutoFit/>
            </a:bodyPr>
            <a:lstStyle/>
            <a:p>
              <a:r>
                <a:rPr lang="en-US" sz="1200" b="1" spc="50" dirty="0">
                  <a:latin typeface="Montserrat ExtraBold" panose="00000900000000000000" pitchFamily="2" charset="0"/>
                </a:rPr>
                <a:t>Don’t Stop Me Now</a:t>
              </a:r>
              <a:endParaRPr lang="en-US" sz="1100" b="1" spc="50" dirty="0">
                <a:latin typeface="Montserrat ExtraBold" panose="00000900000000000000" pitchFamily="2" charset="0"/>
              </a:endParaRPr>
            </a:p>
          </p:txBody>
        </p:sp>
        <p:sp>
          <p:nvSpPr>
            <p:cNvPr id="664" name="TextBox 663">
              <a:extLst>
                <a:ext uri="{FF2B5EF4-FFF2-40B4-BE49-F238E27FC236}">
                  <a16:creationId xmlns:a16="http://schemas.microsoft.com/office/drawing/2014/main" id="{CC29DF7D-425D-4CC4-B730-80235E7FAEF3}"/>
                </a:ext>
              </a:extLst>
            </p:cNvPr>
            <p:cNvSpPr txBox="1"/>
            <p:nvPr/>
          </p:nvSpPr>
          <p:spPr>
            <a:xfrm>
              <a:off x="15271751" y="6653780"/>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Sniper, no sniping!</a:t>
              </a:r>
            </a:p>
          </p:txBody>
        </p:sp>
        <p:pic>
          <p:nvPicPr>
            <p:cNvPr id="665" name="Picture 2" descr="http://www.mariowiki.com/images/2/29/PrincessPeachEmblem.png">
              <a:extLst>
                <a:ext uri="{FF2B5EF4-FFF2-40B4-BE49-F238E27FC236}">
                  <a16:creationId xmlns:a16="http://schemas.microsoft.com/office/drawing/2014/main" id="{238B052B-6CCE-480C-98DB-4F8E26DDF84D}"/>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836" y="665564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66" name="TextBox 665">
              <a:extLst>
                <a:ext uri="{FF2B5EF4-FFF2-40B4-BE49-F238E27FC236}">
                  <a16:creationId xmlns:a16="http://schemas.microsoft.com/office/drawing/2014/main" id="{0A9F84C3-EB02-42E4-A6B4-D55803062F8D}"/>
                </a:ext>
              </a:extLst>
            </p:cNvPr>
            <p:cNvSpPr txBox="1"/>
            <p:nvPr/>
          </p:nvSpPr>
          <p:spPr>
            <a:xfrm>
              <a:off x="16549138" y="662472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667" name="Picture 4" descr="http://images.popmatters.com/features_art/d/demonologyofdora1.jpg">
              <a:extLst>
                <a:ext uri="{FF2B5EF4-FFF2-40B4-BE49-F238E27FC236}">
                  <a16:creationId xmlns:a16="http://schemas.microsoft.com/office/drawing/2014/main" id="{942DF68C-7BB8-4A1B-8B01-E5C4084DCCD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00" b="6818"/>
            <a:stretch/>
          </p:blipFill>
          <p:spPr bwMode="auto">
            <a:xfrm>
              <a:off x="15312608" y="4329680"/>
              <a:ext cx="1846210" cy="119164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68" name="Group 667">
              <a:extLst>
                <a:ext uri="{FF2B5EF4-FFF2-40B4-BE49-F238E27FC236}">
                  <a16:creationId xmlns:a16="http://schemas.microsoft.com/office/drawing/2014/main" id="{1345A0BE-F501-4364-90D1-A125161EE346}"/>
                </a:ext>
              </a:extLst>
            </p:cNvPr>
            <p:cNvGrpSpPr/>
            <p:nvPr/>
          </p:nvGrpSpPr>
          <p:grpSpPr>
            <a:xfrm>
              <a:off x="15087600" y="5502836"/>
              <a:ext cx="2286000" cy="92100"/>
              <a:chOff x="-2506971" y="1310005"/>
              <a:chExt cx="2313350" cy="92075"/>
            </a:xfrm>
          </p:grpSpPr>
          <p:pic>
            <p:nvPicPr>
              <p:cNvPr id="673" name="Picture 2" descr="http://www.auntiepixelante.com/wp-content/uploads/2009/07/supermariobrosbeginning.png">
                <a:extLst>
                  <a:ext uri="{FF2B5EF4-FFF2-40B4-BE49-F238E27FC236}">
                    <a16:creationId xmlns:a16="http://schemas.microsoft.com/office/drawing/2014/main" id="{382CA67B-012A-4C20-9BD6-D4A2E1A245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74" name="Picture 2" descr="http://www.auntiepixelante.com/wp-content/uploads/2009/07/supermariobrosbeginning.png">
                <a:extLst>
                  <a:ext uri="{FF2B5EF4-FFF2-40B4-BE49-F238E27FC236}">
                    <a16:creationId xmlns:a16="http://schemas.microsoft.com/office/drawing/2014/main" id="{5AC3EE5B-00A3-40FE-9D8A-F6601A0002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9" name="Group 668">
              <a:extLst>
                <a:ext uri="{FF2B5EF4-FFF2-40B4-BE49-F238E27FC236}">
                  <a16:creationId xmlns:a16="http://schemas.microsoft.com/office/drawing/2014/main" id="{871B0A96-C3F9-4A20-A9DB-B6C24499D47B}"/>
                </a:ext>
              </a:extLst>
            </p:cNvPr>
            <p:cNvGrpSpPr/>
            <p:nvPr/>
          </p:nvGrpSpPr>
          <p:grpSpPr>
            <a:xfrm>
              <a:off x="15087600" y="4278087"/>
              <a:ext cx="2286000" cy="94483"/>
              <a:chOff x="-2506971" y="1317144"/>
              <a:chExt cx="2313350" cy="94457"/>
            </a:xfrm>
          </p:grpSpPr>
          <p:pic>
            <p:nvPicPr>
              <p:cNvPr id="671" name="Picture 2" descr="http://www.auntiepixelante.com/wp-content/uploads/2009/07/supermariobrosbeginning.png">
                <a:extLst>
                  <a:ext uri="{FF2B5EF4-FFF2-40B4-BE49-F238E27FC236}">
                    <a16:creationId xmlns:a16="http://schemas.microsoft.com/office/drawing/2014/main" id="{1011ED4B-3D4B-4543-AD30-A7BBB28777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72" name="Picture 2" descr="http://www.auntiepixelante.com/wp-content/uploads/2009/07/supermariobrosbeginning.png">
                <a:extLst>
                  <a:ext uri="{FF2B5EF4-FFF2-40B4-BE49-F238E27FC236}">
                    <a16:creationId xmlns:a16="http://schemas.microsoft.com/office/drawing/2014/main" id="{C7C29BDF-4B7B-47B2-9107-25A9BF9F94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70" name="Picture 4" descr="Image result for pixel piranha plant">
              <a:extLst>
                <a:ext uri="{FF2B5EF4-FFF2-40B4-BE49-F238E27FC236}">
                  <a16:creationId xmlns:a16="http://schemas.microsoft.com/office/drawing/2014/main" id="{4FF29025-CE47-46A1-AC6B-6CCC3303A001}"/>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16945843" y="3846162"/>
              <a:ext cx="165387" cy="222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6E59A1B1-F5ED-4B29-B06E-2D3FBABDDB98}"/>
              </a:ext>
            </a:extLst>
          </p:cNvPr>
          <p:cNvGrpSpPr/>
          <p:nvPr/>
        </p:nvGrpSpPr>
        <p:grpSpPr>
          <a:xfrm>
            <a:off x="5029200" y="230640"/>
            <a:ext cx="2287118" cy="3198360"/>
            <a:chOff x="19812000" y="3963420"/>
            <a:chExt cx="2287118" cy="3198360"/>
          </a:xfrm>
        </p:grpSpPr>
        <p:pic>
          <p:nvPicPr>
            <p:cNvPr id="714" name="Picture 2" descr="http://www.auntiepixelante.com/wp-content/uploads/2009/07/supermariobrosbeginning.png">
              <a:extLst>
                <a:ext uri="{FF2B5EF4-FFF2-40B4-BE49-F238E27FC236}">
                  <a16:creationId xmlns:a16="http://schemas.microsoft.com/office/drawing/2014/main" id="{32379B3D-55A3-44A1-BD43-D0255E532B57}"/>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19812000" y="3963420"/>
              <a:ext cx="2284405" cy="803897"/>
            </a:xfrm>
            <a:prstGeom prst="roundRect">
              <a:avLst>
                <a:gd name="adj" fmla="val 0"/>
              </a:avLst>
            </a:prstGeom>
            <a:solidFill>
              <a:srgbClr val="FFFFFF">
                <a:shade val="85000"/>
              </a:srgbClr>
            </a:solidFill>
            <a:ln>
              <a:noFill/>
            </a:ln>
            <a:effectLst/>
            <a:extLst/>
          </p:spPr>
        </p:pic>
        <p:pic>
          <p:nvPicPr>
            <p:cNvPr id="715" name="Picture 2" descr="http://www.auntiepixelante.com/wp-content/uploads/2009/07/supermariobrosbeginning.png">
              <a:extLst>
                <a:ext uri="{FF2B5EF4-FFF2-40B4-BE49-F238E27FC236}">
                  <a16:creationId xmlns:a16="http://schemas.microsoft.com/office/drawing/2014/main" id="{530B3928-AB92-48EE-9BC6-27D7DE00B70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19812000" y="40658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716" name="Group 715">
              <a:extLst>
                <a:ext uri="{FF2B5EF4-FFF2-40B4-BE49-F238E27FC236}">
                  <a16:creationId xmlns:a16="http://schemas.microsoft.com/office/drawing/2014/main" id="{AD73B9D1-22A3-41A5-848F-C7849A2DCD92}"/>
                </a:ext>
              </a:extLst>
            </p:cNvPr>
            <p:cNvGrpSpPr/>
            <p:nvPr/>
          </p:nvGrpSpPr>
          <p:grpSpPr>
            <a:xfrm>
              <a:off x="19812000" y="4761004"/>
              <a:ext cx="2286000" cy="2400776"/>
              <a:chOff x="-2113030" y="957263"/>
              <a:chExt cx="2270572" cy="2400776"/>
            </a:xfrm>
          </p:grpSpPr>
          <p:pic>
            <p:nvPicPr>
              <p:cNvPr id="717" name="Picture 2" descr="http://www.auntiepixelante.com/wp-content/uploads/2009/07/supermariobrosbeginning.png">
                <a:extLst>
                  <a:ext uri="{FF2B5EF4-FFF2-40B4-BE49-F238E27FC236}">
                    <a16:creationId xmlns:a16="http://schemas.microsoft.com/office/drawing/2014/main" id="{08A0E6EC-8399-4731-9915-E6BC3E767B9B}"/>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8" name="Picture 2" descr="http://www.auntiepixelante.com/wp-content/uploads/2009/07/supermariobrosbeginning.png">
                <a:extLst>
                  <a:ext uri="{FF2B5EF4-FFF2-40B4-BE49-F238E27FC236}">
                    <a16:creationId xmlns:a16="http://schemas.microsoft.com/office/drawing/2014/main" id="{92E37B1A-FE92-4F0E-A613-1A616F2040C1}"/>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9" name="Picture 2" descr="http://www.auntiepixelante.com/wp-content/uploads/2009/07/supermariobrosbeginning.png">
                <a:extLst>
                  <a:ext uri="{FF2B5EF4-FFF2-40B4-BE49-F238E27FC236}">
                    <a16:creationId xmlns:a16="http://schemas.microsoft.com/office/drawing/2014/main" id="{1D967018-A474-422F-86A2-0896D92DD1D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20" name="Picture 2" descr="http://www.auntiepixelante.com/wp-content/uploads/2009/07/supermariobrosbeginning.png">
                <a:extLst>
                  <a:ext uri="{FF2B5EF4-FFF2-40B4-BE49-F238E27FC236}">
                    <a16:creationId xmlns:a16="http://schemas.microsoft.com/office/drawing/2014/main" id="{EE8E9B90-B921-49AB-A217-69A8A2663D4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21" name="Picture 2" descr="http://www.auntiepixelante.com/wp-content/uploads/2009/07/supermariobrosbeginning.png">
                <a:extLst>
                  <a:ext uri="{FF2B5EF4-FFF2-40B4-BE49-F238E27FC236}">
                    <a16:creationId xmlns:a16="http://schemas.microsoft.com/office/drawing/2014/main" id="{1251EB7E-7F12-4C89-9C46-3C5F2118435C}"/>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22" name="Picture 2" descr="http://www.auntiepixelante.com/wp-content/uploads/2009/07/supermariobrosbeginning.png">
                <a:extLst>
                  <a:ext uri="{FF2B5EF4-FFF2-40B4-BE49-F238E27FC236}">
                    <a16:creationId xmlns:a16="http://schemas.microsoft.com/office/drawing/2014/main" id="{3ACB19EC-7021-401D-A209-FDBAB0B403DB}"/>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23" name="Picture 2" descr="http://www.auntiepixelante.com/wp-content/uploads/2009/07/supermariobrosbeginning.png">
                <a:extLst>
                  <a:ext uri="{FF2B5EF4-FFF2-40B4-BE49-F238E27FC236}">
                    <a16:creationId xmlns:a16="http://schemas.microsoft.com/office/drawing/2014/main" id="{6FAB5918-1BF6-4555-A83B-DB1370A2C6F1}"/>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24" name="Picture 2" descr="http://www.auntiepixelante.com/wp-content/uploads/2009/07/supermariobrosbeginning.png">
                <a:extLst>
                  <a:ext uri="{FF2B5EF4-FFF2-40B4-BE49-F238E27FC236}">
                    <a16:creationId xmlns:a16="http://schemas.microsoft.com/office/drawing/2014/main" id="{27422EA4-D54B-4766-85E4-E3F4EBFFF4B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725" name="Picture 2" descr="http://www.auntiepixelante.com/wp-content/uploads/2009/07/supermariobrosbeginning.png">
              <a:extLst>
                <a:ext uri="{FF2B5EF4-FFF2-40B4-BE49-F238E27FC236}">
                  <a16:creationId xmlns:a16="http://schemas.microsoft.com/office/drawing/2014/main" id="{15DFADC9-4EED-4228-B83E-41BF4E2A4F8E}"/>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19816763" y="44941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726" name="Group 725">
              <a:extLst>
                <a:ext uri="{FF2B5EF4-FFF2-40B4-BE49-F238E27FC236}">
                  <a16:creationId xmlns:a16="http://schemas.microsoft.com/office/drawing/2014/main" id="{773F819B-8141-469D-9C24-7FC5ADB6BFF2}"/>
                </a:ext>
              </a:extLst>
            </p:cNvPr>
            <p:cNvGrpSpPr/>
            <p:nvPr/>
          </p:nvGrpSpPr>
          <p:grpSpPr>
            <a:xfrm>
              <a:off x="20003617" y="5835083"/>
              <a:ext cx="1905000" cy="924876"/>
              <a:chOff x="694349" y="2036708"/>
              <a:chExt cx="1751580" cy="988432"/>
            </a:xfrm>
            <a:effectLst>
              <a:outerShdw blurRad="63500" sx="102000" sy="102000" algn="ctr" rotWithShape="0">
                <a:prstClr val="black">
                  <a:alpha val="40000"/>
                </a:prstClr>
              </a:outerShdw>
            </a:effectLst>
          </p:grpSpPr>
          <p:sp>
            <p:nvSpPr>
              <p:cNvPr id="727" name="Rectangle 726">
                <a:extLst>
                  <a:ext uri="{FF2B5EF4-FFF2-40B4-BE49-F238E27FC236}">
                    <a16:creationId xmlns:a16="http://schemas.microsoft.com/office/drawing/2014/main" id="{51C3DD14-D6C1-49E1-A85F-48857CDF52C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28" name="TextBox 727">
                <a:extLst>
                  <a:ext uri="{FF2B5EF4-FFF2-40B4-BE49-F238E27FC236}">
                    <a16:creationId xmlns:a16="http://schemas.microsoft.com/office/drawing/2014/main" id="{E08BABDD-64BF-423C-8634-76DE2005FB08}"/>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Run into any items that number of times.</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729" name="Snip Same Side Corner Rectangle 1341">
              <a:extLst>
                <a:ext uri="{FF2B5EF4-FFF2-40B4-BE49-F238E27FC236}">
                  <a16:creationId xmlns:a16="http://schemas.microsoft.com/office/drawing/2014/main" id="{A6F0E703-546B-468C-8944-06A6D9EAA6F2}"/>
                </a:ext>
              </a:extLst>
            </p:cNvPr>
            <p:cNvSpPr/>
            <p:nvPr/>
          </p:nvSpPr>
          <p:spPr>
            <a:xfrm flipV="1">
              <a:off x="21635354" y="3963466"/>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30" name="TextBox 729">
              <a:extLst>
                <a:ext uri="{FF2B5EF4-FFF2-40B4-BE49-F238E27FC236}">
                  <a16:creationId xmlns:a16="http://schemas.microsoft.com/office/drawing/2014/main" id="{74AD4AC2-728F-45F3-B7A5-E17947F15736}"/>
                </a:ext>
              </a:extLst>
            </p:cNvPr>
            <p:cNvSpPr txBox="1"/>
            <p:nvPr/>
          </p:nvSpPr>
          <p:spPr>
            <a:xfrm>
              <a:off x="19812000" y="4089300"/>
              <a:ext cx="2266092" cy="276999"/>
            </a:xfrm>
            <a:prstGeom prst="rect">
              <a:avLst/>
            </a:prstGeom>
            <a:noFill/>
            <a:effectLst/>
          </p:spPr>
          <p:txBody>
            <a:bodyPr wrap="square" rtlCol="0">
              <a:spAutoFit/>
            </a:bodyPr>
            <a:lstStyle/>
            <a:p>
              <a:r>
                <a:rPr lang="en-US" sz="1200" b="1" spc="50" dirty="0">
                  <a:latin typeface="Montserrat ExtraBold" panose="00000900000000000000" pitchFamily="2" charset="0"/>
                </a:rPr>
                <a:t>Flesh Wound</a:t>
              </a:r>
              <a:endParaRPr lang="en-US" sz="1100" b="1" spc="50" dirty="0">
                <a:latin typeface="Montserrat ExtraBold" panose="00000900000000000000" pitchFamily="2" charset="0"/>
              </a:endParaRPr>
            </a:p>
          </p:txBody>
        </p:sp>
        <p:sp>
          <p:nvSpPr>
            <p:cNvPr id="731" name="TextBox 730">
              <a:extLst>
                <a:ext uri="{FF2B5EF4-FFF2-40B4-BE49-F238E27FC236}">
                  <a16:creationId xmlns:a16="http://schemas.microsoft.com/office/drawing/2014/main" id="{B121E42F-9483-4ABE-9FFA-388CBB4F0F3F}"/>
                </a:ext>
              </a:extLst>
            </p:cNvPr>
            <p:cNvSpPr txBox="1"/>
            <p:nvPr/>
          </p:nvSpPr>
          <p:spPr>
            <a:xfrm>
              <a:off x="19996151" y="6808220"/>
              <a:ext cx="1324610" cy="298450"/>
            </a:xfrm>
            <a:prstGeom prst="rect">
              <a:avLst/>
            </a:prstGeom>
            <a:noFill/>
            <a:ln>
              <a:noFill/>
            </a:ln>
            <a:effectLst/>
          </p:spPr>
          <p:txBody>
            <a:bodyPr wrap="square" rtlCol="0" anchor="ctr">
              <a:noAutofit/>
            </a:bodyPr>
            <a:lstStyle/>
            <a:p>
              <a:r>
                <a:rPr lang="en-US" sz="600" i="1" dirty="0" err="1">
                  <a:latin typeface="Montserrat Medium" panose="00000600000000000000" pitchFamily="2" charset="0"/>
                  <a:ea typeface="Open Sans" panose="020B0606030504020204" pitchFamily="34" charset="0"/>
                  <a:cs typeface="Open Sans" panose="020B0606030504020204" pitchFamily="34" charset="0"/>
                </a:rPr>
                <a:t>‘Tis</a:t>
              </a:r>
              <a:r>
                <a:rPr lang="en-US" sz="600" i="1" dirty="0">
                  <a:latin typeface="Montserrat Medium" panose="00000600000000000000" pitchFamily="2" charset="0"/>
                  <a:ea typeface="Open Sans" panose="020B0606030504020204" pitchFamily="34" charset="0"/>
                  <a:cs typeface="Open Sans" panose="020B0606030504020204" pitchFamily="34" charset="0"/>
                </a:rPr>
                <a:t> but a scratch!</a:t>
              </a:r>
            </a:p>
          </p:txBody>
        </p:sp>
        <p:pic>
          <p:nvPicPr>
            <p:cNvPr id="732" name="Picture 2" descr="http://www.mariowiki.com/images/2/29/PrincessPeachEmblem.png">
              <a:extLst>
                <a:ext uri="{FF2B5EF4-FFF2-40B4-BE49-F238E27FC236}">
                  <a16:creationId xmlns:a16="http://schemas.microsoft.com/office/drawing/2014/main" id="{FAB9A063-7A8E-4145-A9F7-729E3731CD59}"/>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65236" y="68100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33" name="TextBox 732">
              <a:extLst>
                <a:ext uri="{FF2B5EF4-FFF2-40B4-BE49-F238E27FC236}">
                  <a16:creationId xmlns:a16="http://schemas.microsoft.com/office/drawing/2014/main" id="{77F3A453-1C67-40C1-96F6-F5AB0041F00C}"/>
                </a:ext>
              </a:extLst>
            </p:cNvPr>
            <p:cNvSpPr txBox="1"/>
            <p:nvPr/>
          </p:nvSpPr>
          <p:spPr>
            <a:xfrm>
              <a:off x="21273538" y="677916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734" name="Picture 2" descr="https://i.ytimg.com/vi/zn82OJKrzzs/maxresdefault.jpg">
              <a:extLst>
                <a:ext uri="{FF2B5EF4-FFF2-40B4-BE49-F238E27FC236}">
                  <a16:creationId xmlns:a16="http://schemas.microsoft.com/office/drawing/2014/main" id="{F1CB6C0A-2EA3-44F1-B403-F3D76C07FA3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9371" r="14266" b="4012"/>
            <a:stretch/>
          </p:blipFill>
          <p:spPr bwMode="auto">
            <a:xfrm>
              <a:off x="20092673" y="4485255"/>
              <a:ext cx="1724340" cy="12192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35" name="Group 734">
              <a:extLst>
                <a:ext uri="{FF2B5EF4-FFF2-40B4-BE49-F238E27FC236}">
                  <a16:creationId xmlns:a16="http://schemas.microsoft.com/office/drawing/2014/main" id="{35F8CC4E-8EB1-4D18-B49F-76DD29178235}"/>
                </a:ext>
              </a:extLst>
            </p:cNvPr>
            <p:cNvGrpSpPr/>
            <p:nvPr/>
          </p:nvGrpSpPr>
          <p:grpSpPr>
            <a:xfrm>
              <a:off x="19812000" y="5657276"/>
              <a:ext cx="2286000" cy="92100"/>
              <a:chOff x="-2506971" y="1310005"/>
              <a:chExt cx="2313350" cy="92075"/>
            </a:xfrm>
          </p:grpSpPr>
          <p:pic>
            <p:nvPicPr>
              <p:cNvPr id="736" name="Picture 2" descr="http://www.auntiepixelante.com/wp-content/uploads/2009/07/supermariobrosbeginning.png">
                <a:extLst>
                  <a:ext uri="{FF2B5EF4-FFF2-40B4-BE49-F238E27FC236}">
                    <a16:creationId xmlns:a16="http://schemas.microsoft.com/office/drawing/2014/main" id="{FE771DB2-43AE-4EC9-8D5D-9C653B71D5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37" name="Picture 2" descr="http://www.auntiepixelante.com/wp-content/uploads/2009/07/supermariobrosbeginning.png">
                <a:extLst>
                  <a:ext uri="{FF2B5EF4-FFF2-40B4-BE49-F238E27FC236}">
                    <a16:creationId xmlns:a16="http://schemas.microsoft.com/office/drawing/2014/main" id="{A899864D-232D-450E-AB25-D072A6843F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8" name="Group 737">
              <a:extLst>
                <a:ext uri="{FF2B5EF4-FFF2-40B4-BE49-F238E27FC236}">
                  <a16:creationId xmlns:a16="http://schemas.microsoft.com/office/drawing/2014/main" id="{9DF65C5A-8EBE-4522-A95F-D1FE18A14681}"/>
                </a:ext>
              </a:extLst>
            </p:cNvPr>
            <p:cNvGrpSpPr/>
            <p:nvPr/>
          </p:nvGrpSpPr>
          <p:grpSpPr>
            <a:xfrm>
              <a:off x="19812000" y="4432527"/>
              <a:ext cx="2286000" cy="94483"/>
              <a:chOff x="-2506971" y="1317144"/>
              <a:chExt cx="2313350" cy="94457"/>
            </a:xfrm>
          </p:grpSpPr>
          <p:pic>
            <p:nvPicPr>
              <p:cNvPr id="739" name="Picture 2" descr="http://www.auntiepixelante.com/wp-content/uploads/2009/07/supermariobrosbeginning.png">
                <a:extLst>
                  <a:ext uri="{FF2B5EF4-FFF2-40B4-BE49-F238E27FC236}">
                    <a16:creationId xmlns:a16="http://schemas.microsoft.com/office/drawing/2014/main" id="{6D5C31E9-38FC-46E7-A446-A6C8179D22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40" name="Picture 2" descr="http://www.auntiepixelante.com/wp-content/uploads/2009/07/supermariobrosbeginning.png">
                <a:extLst>
                  <a:ext uri="{FF2B5EF4-FFF2-40B4-BE49-F238E27FC236}">
                    <a16:creationId xmlns:a16="http://schemas.microsoft.com/office/drawing/2014/main" id="{9EE20577-E3B5-4DCF-8C76-83BDBD5F83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741" name="Picture 4" descr="Image result for bob-omb pixel art">
              <a:extLst>
                <a:ext uri="{FF2B5EF4-FFF2-40B4-BE49-F238E27FC236}">
                  <a16:creationId xmlns:a16="http://schemas.microsoft.com/office/drawing/2014/main" id="{EE9B019C-E86E-4AFD-A6E0-C93510529D72}"/>
                </a:ext>
              </a:extLst>
            </p:cNvPr>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21661096" y="4031040"/>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0" name="Group 769">
            <a:extLst>
              <a:ext uri="{FF2B5EF4-FFF2-40B4-BE49-F238E27FC236}">
                <a16:creationId xmlns:a16="http://schemas.microsoft.com/office/drawing/2014/main" id="{A9D4AAA0-4494-4028-8221-DFABD9756DA7}"/>
              </a:ext>
            </a:extLst>
          </p:cNvPr>
          <p:cNvGrpSpPr/>
          <p:nvPr/>
        </p:nvGrpSpPr>
        <p:grpSpPr>
          <a:xfrm>
            <a:off x="5029200" y="3431040"/>
            <a:ext cx="2287118" cy="3198360"/>
            <a:chOff x="19812000" y="3963420"/>
            <a:chExt cx="2287118" cy="3198360"/>
          </a:xfrm>
        </p:grpSpPr>
        <p:pic>
          <p:nvPicPr>
            <p:cNvPr id="771" name="Picture 2" descr="http://www.auntiepixelante.com/wp-content/uploads/2009/07/supermariobrosbeginning.png">
              <a:extLst>
                <a:ext uri="{FF2B5EF4-FFF2-40B4-BE49-F238E27FC236}">
                  <a16:creationId xmlns:a16="http://schemas.microsoft.com/office/drawing/2014/main" id="{B51F79DB-370B-4BE4-8AC8-62EE510092AD}"/>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19812000" y="3963420"/>
              <a:ext cx="2284405" cy="803897"/>
            </a:xfrm>
            <a:prstGeom prst="roundRect">
              <a:avLst>
                <a:gd name="adj" fmla="val 0"/>
              </a:avLst>
            </a:prstGeom>
            <a:solidFill>
              <a:srgbClr val="FFFFFF">
                <a:shade val="85000"/>
              </a:srgbClr>
            </a:solidFill>
            <a:ln>
              <a:noFill/>
            </a:ln>
            <a:effectLst/>
            <a:extLst/>
          </p:spPr>
        </p:pic>
        <p:pic>
          <p:nvPicPr>
            <p:cNvPr id="772" name="Picture 2" descr="http://www.auntiepixelante.com/wp-content/uploads/2009/07/supermariobrosbeginning.png">
              <a:extLst>
                <a:ext uri="{FF2B5EF4-FFF2-40B4-BE49-F238E27FC236}">
                  <a16:creationId xmlns:a16="http://schemas.microsoft.com/office/drawing/2014/main" id="{24160CAB-3206-4687-9A8B-F497CD87CF3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19812000" y="40658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773" name="Group 772">
              <a:extLst>
                <a:ext uri="{FF2B5EF4-FFF2-40B4-BE49-F238E27FC236}">
                  <a16:creationId xmlns:a16="http://schemas.microsoft.com/office/drawing/2014/main" id="{7138093D-4FFD-4C8D-847C-5D6780310AE3}"/>
                </a:ext>
              </a:extLst>
            </p:cNvPr>
            <p:cNvGrpSpPr/>
            <p:nvPr/>
          </p:nvGrpSpPr>
          <p:grpSpPr>
            <a:xfrm>
              <a:off x="19812000" y="4761004"/>
              <a:ext cx="2286000" cy="2400776"/>
              <a:chOff x="-2113030" y="957263"/>
              <a:chExt cx="2270572" cy="2400776"/>
            </a:xfrm>
          </p:grpSpPr>
          <p:pic>
            <p:nvPicPr>
              <p:cNvPr id="791" name="Picture 2" descr="http://www.auntiepixelante.com/wp-content/uploads/2009/07/supermariobrosbeginning.png">
                <a:extLst>
                  <a:ext uri="{FF2B5EF4-FFF2-40B4-BE49-F238E27FC236}">
                    <a16:creationId xmlns:a16="http://schemas.microsoft.com/office/drawing/2014/main" id="{EFEDDAC6-3413-4E4E-B80A-1BB78C017B6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2" name="Picture 2" descr="http://www.auntiepixelante.com/wp-content/uploads/2009/07/supermariobrosbeginning.png">
                <a:extLst>
                  <a:ext uri="{FF2B5EF4-FFF2-40B4-BE49-F238E27FC236}">
                    <a16:creationId xmlns:a16="http://schemas.microsoft.com/office/drawing/2014/main" id="{CFBA65D6-26AD-42F0-A471-DEB61B5B62DE}"/>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3" name="Picture 2" descr="http://www.auntiepixelante.com/wp-content/uploads/2009/07/supermariobrosbeginning.png">
                <a:extLst>
                  <a:ext uri="{FF2B5EF4-FFF2-40B4-BE49-F238E27FC236}">
                    <a16:creationId xmlns:a16="http://schemas.microsoft.com/office/drawing/2014/main" id="{6932A2FC-E219-43D7-B35F-EC7646A20A2B}"/>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4" name="Picture 2" descr="http://www.auntiepixelante.com/wp-content/uploads/2009/07/supermariobrosbeginning.png">
                <a:extLst>
                  <a:ext uri="{FF2B5EF4-FFF2-40B4-BE49-F238E27FC236}">
                    <a16:creationId xmlns:a16="http://schemas.microsoft.com/office/drawing/2014/main" id="{1317C17C-A8DB-44DD-B384-0DB74819292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5" name="Picture 2" descr="http://www.auntiepixelante.com/wp-content/uploads/2009/07/supermariobrosbeginning.png">
                <a:extLst>
                  <a:ext uri="{FF2B5EF4-FFF2-40B4-BE49-F238E27FC236}">
                    <a16:creationId xmlns:a16="http://schemas.microsoft.com/office/drawing/2014/main" id="{391A6034-B366-4A65-AEF6-FE9EB04EAFD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6" name="Picture 2" descr="http://www.auntiepixelante.com/wp-content/uploads/2009/07/supermariobrosbeginning.png">
                <a:extLst>
                  <a:ext uri="{FF2B5EF4-FFF2-40B4-BE49-F238E27FC236}">
                    <a16:creationId xmlns:a16="http://schemas.microsoft.com/office/drawing/2014/main" id="{B2A8D18C-9F31-45C1-AC17-04643B15A51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7" name="Picture 2" descr="http://www.auntiepixelante.com/wp-content/uploads/2009/07/supermariobrosbeginning.png">
                <a:extLst>
                  <a:ext uri="{FF2B5EF4-FFF2-40B4-BE49-F238E27FC236}">
                    <a16:creationId xmlns:a16="http://schemas.microsoft.com/office/drawing/2014/main" id="{63974A02-7D2A-4140-B6EC-2EC4E809CA4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8" name="Picture 2" descr="http://www.auntiepixelante.com/wp-content/uploads/2009/07/supermariobrosbeginning.png">
                <a:extLst>
                  <a:ext uri="{FF2B5EF4-FFF2-40B4-BE49-F238E27FC236}">
                    <a16:creationId xmlns:a16="http://schemas.microsoft.com/office/drawing/2014/main" id="{3419B600-7AAA-4309-BE8F-CC5A9617EB4D}"/>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774" name="Picture 2" descr="http://www.auntiepixelante.com/wp-content/uploads/2009/07/supermariobrosbeginning.png">
              <a:extLst>
                <a:ext uri="{FF2B5EF4-FFF2-40B4-BE49-F238E27FC236}">
                  <a16:creationId xmlns:a16="http://schemas.microsoft.com/office/drawing/2014/main" id="{ED3B67F3-D901-41F6-B100-4560F16D597E}"/>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19816763" y="44941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775" name="Group 774">
              <a:extLst>
                <a:ext uri="{FF2B5EF4-FFF2-40B4-BE49-F238E27FC236}">
                  <a16:creationId xmlns:a16="http://schemas.microsoft.com/office/drawing/2014/main" id="{1B8D9158-472B-4F18-811D-DA671AD98A78}"/>
                </a:ext>
              </a:extLst>
            </p:cNvPr>
            <p:cNvGrpSpPr/>
            <p:nvPr/>
          </p:nvGrpSpPr>
          <p:grpSpPr>
            <a:xfrm>
              <a:off x="20003617" y="5835083"/>
              <a:ext cx="1905000" cy="924876"/>
              <a:chOff x="694349" y="2036708"/>
              <a:chExt cx="1751580" cy="988432"/>
            </a:xfrm>
            <a:effectLst>
              <a:outerShdw blurRad="63500" sx="102000" sy="102000" algn="ctr" rotWithShape="0">
                <a:prstClr val="black">
                  <a:alpha val="40000"/>
                </a:prstClr>
              </a:outerShdw>
            </a:effectLst>
          </p:grpSpPr>
          <p:sp>
            <p:nvSpPr>
              <p:cNvPr id="789" name="Rectangle 788">
                <a:extLst>
                  <a:ext uri="{FF2B5EF4-FFF2-40B4-BE49-F238E27FC236}">
                    <a16:creationId xmlns:a16="http://schemas.microsoft.com/office/drawing/2014/main" id="{8CF20E22-47F1-45B1-B037-30CBCBCDBECD}"/>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90" name="TextBox 789">
                <a:extLst>
                  <a:ext uri="{FF2B5EF4-FFF2-40B4-BE49-F238E27FC236}">
                    <a16:creationId xmlns:a16="http://schemas.microsoft.com/office/drawing/2014/main" id="{0A01AFC7-D534-4637-8E00-CC0ACAEADA07}"/>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Run into any items that number of times.</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776" name="Snip Same Side Corner Rectangle 1341">
              <a:extLst>
                <a:ext uri="{FF2B5EF4-FFF2-40B4-BE49-F238E27FC236}">
                  <a16:creationId xmlns:a16="http://schemas.microsoft.com/office/drawing/2014/main" id="{21A936F7-8D05-48D7-B4F2-985215DD3F7F}"/>
                </a:ext>
              </a:extLst>
            </p:cNvPr>
            <p:cNvSpPr/>
            <p:nvPr/>
          </p:nvSpPr>
          <p:spPr>
            <a:xfrm flipV="1">
              <a:off x="21635354" y="3963466"/>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77" name="TextBox 776">
              <a:extLst>
                <a:ext uri="{FF2B5EF4-FFF2-40B4-BE49-F238E27FC236}">
                  <a16:creationId xmlns:a16="http://schemas.microsoft.com/office/drawing/2014/main" id="{8955F47E-ABE9-43B7-BB7A-459DD199B0B2}"/>
                </a:ext>
              </a:extLst>
            </p:cNvPr>
            <p:cNvSpPr txBox="1"/>
            <p:nvPr/>
          </p:nvSpPr>
          <p:spPr>
            <a:xfrm>
              <a:off x="19812000" y="4089300"/>
              <a:ext cx="2266092" cy="276999"/>
            </a:xfrm>
            <a:prstGeom prst="rect">
              <a:avLst/>
            </a:prstGeom>
            <a:noFill/>
            <a:effectLst/>
          </p:spPr>
          <p:txBody>
            <a:bodyPr wrap="square" rtlCol="0">
              <a:spAutoFit/>
            </a:bodyPr>
            <a:lstStyle/>
            <a:p>
              <a:r>
                <a:rPr lang="en-US" sz="1200" b="1" spc="50" dirty="0">
                  <a:latin typeface="Montserrat ExtraBold" panose="00000900000000000000" pitchFamily="2" charset="0"/>
                </a:rPr>
                <a:t>Flesh Wound</a:t>
              </a:r>
              <a:endParaRPr lang="en-US" sz="1100" b="1" spc="50" dirty="0">
                <a:latin typeface="Montserrat ExtraBold" panose="00000900000000000000" pitchFamily="2" charset="0"/>
              </a:endParaRPr>
            </a:p>
          </p:txBody>
        </p:sp>
        <p:sp>
          <p:nvSpPr>
            <p:cNvPr id="778" name="TextBox 777">
              <a:extLst>
                <a:ext uri="{FF2B5EF4-FFF2-40B4-BE49-F238E27FC236}">
                  <a16:creationId xmlns:a16="http://schemas.microsoft.com/office/drawing/2014/main" id="{B1546DF1-B66B-4B1F-8C2E-43DED595F4C5}"/>
                </a:ext>
              </a:extLst>
            </p:cNvPr>
            <p:cNvSpPr txBox="1"/>
            <p:nvPr/>
          </p:nvSpPr>
          <p:spPr>
            <a:xfrm>
              <a:off x="19996151" y="6808220"/>
              <a:ext cx="1324610" cy="298450"/>
            </a:xfrm>
            <a:prstGeom prst="rect">
              <a:avLst/>
            </a:prstGeom>
            <a:noFill/>
            <a:ln>
              <a:noFill/>
            </a:ln>
            <a:effectLst/>
          </p:spPr>
          <p:txBody>
            <a:bodyPr wrap="square" rtlCol="0" anchor="ctr">
              <a:noAutofit/>
            </a:bodyPr>
            <a:lstStyle/>
            <a:p>
              <a:r>
                <a:rPr lang="en-US" sz="600" i="1" dirty="0" err="1">
                  <a:latin typeface="Montserrat Medium" panose="00000600000000000000" pitchFamily="2" charset="0"/>
                  <a:ea typeface="Open Sans" panose="020B0606030504020204" pitchFamily="34" charset="0"/>
                  <a:cs typeface="Open Sans" panose="020B0606030504020204" pitchFamily="34" charset="0"/>
                </a:rPr>
                <a:t>‘Tis</a:t>
              </a:r>
              <a:r>
                <a:rPr lang="en-US" sz="600" i="1" dirty="0">
                  <a:latin typeface="Montserrat Medium" panose="00000600000000000000" pitchFamily="2" charset="0"/>
                  <a:ea typeface="Open Sans" panose="020B0606030504020204" pitchFamily="34" charset="0"/>
                  <a:cs typeface="Open Sans" panose="020B0606030504020204" pitchFamily="34" charset="0"/>
                </a:rPr>
                <a:t> but a scratch!</a:t>
              </a:r>
            </a:p>
          </p:txBody>
        </p:sp>
        <p:pic>
          <p:nvPicPr>
            <p:cNvPr id="779" name="Picture 2" descr="http://www.mariowiki.com/images/2/29/PrincessPeachEmblem.png">
              <a:extLst>
                <a:ext uri="{FF2B5EF4-FFF2-40B4-BE49-F238E27FC236}">
                  <a16:creationId xmlns:a16="http://schemas.microsoft.com/office/drawing/2014/main" id="{9A605DB4-BFDE-4FDA-BE8B-5DFC307193C4}"/>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65236" y="68100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80" name="TextBox 779">
              <a:extLst>
                <a:ext uri="{FF2B5EF4-FFF2-40B4-BE49-F238E27FC236}">
                  <a16:creationId xmlns:a16="http://schemas.microsoft.com/office/drawing/2014/main" id="{1A24E748-20FE-4305-9830-AA45F3B1EA99}"/>
                </a:ext>
              </a:extLst>
            </p:cNvPr>
            <p:cNvSpPr txBox="1"/>
            <p:nvPr/>
          </p:nvSpPr>
          <p:spPr>
            <a:xfrm>
              <a:off x="21273538" y="677916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781" name="Picture 2" descr="https://i.ytimg.com/vi/zn82OJKrzzs/maxresdefault.jpg">
              <a:extLst>
                <a:ext uri="{FF2B5EF4-FFF2-40B4-BE49-F238E27FC236}">
                  <a16:creationId xmlns:a16="http://schemas.microsoft.com/office/drawing/2014/main" id="{70B6C6C8-2F32-465A-B7FF-A9D896C703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9371" r="14266" b="4012"/>
            <a:stretch/>
          </p:blipFill>
          <p:spPr bwMode="auto">
            <a:xfrm>
              <a:off x="20092673" y="4485255"/>
              <a:ext cx="1724340" cy="12192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82" name="Group 781">
              <a:extLst>
                <a:ext uri="{FF2B5EF4-FFF2-40B4-BE49-F238E27FC236}">
                  <a16:creationId xmlns:a16="http://schemas.microsoft.com/office/drawing/2014/main" id="{A1617556-4E39-47BC-9995-75EEBDFCCC91}"/>
                </a:ext>
              </a:extLst>
            </p:cNvPr>
            <p:cNvGrpSpPr/>
            <p:nvPr/>
          </p:nvGrpSpPr>
          <p:grpSpPr>
            <a:xfrm>
              <a:off x="19812000" y="5657276"/>
              <a:ext cx="2286000" cy="92100"/>
              <a:chOff x="-2506971" y="1310005"/>
              <a:chExt cx="2313350" cy="92075"/>
            </a:xfrm>
          </p:grpSpPr>
          <p:pic>
            <p:nvPicPr>
              <p:cNvPr id="787" name="Picture 2" descr="http://www.auntiepixelante.com/wp-content/uploads/2009/07/supermariobrosbeginning.png">
                <a:extLst>
                  <a:ext uri="{FF2B5EF4-FFF2-40B4-BE49-F238E27FC236}">
                    <a16:creationId xmlns:a16="http://schemas.microsoft.com/office/drawing/2014/main" id="{3906EF4E-0A89-4379-8DDC-9B06069900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88" name="Picture 2" descr="http://www.auntiepixelante.com/wp-content/uploads/2009/07/supermariobrosbeginning.png">
                <a:extLst>
                  <a:ext uri="{FF2B5EF4-FFF2-40B4-BE49-F238E27FC236}">
                    <a16:creationId xmlns:a16="http://schemas.microsoft.com/office/drawing/2014/main" id="{CC922605-45EF-4D53-894F-E13441787C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3" name="Group 782">
              <a:extLst>
                <a:ext uri="{FF2B5EF4-FFF2-40B4-BE49-F238E27FC236}">
                  <a16:creationId xmlns:a16="http://schemas.microsoft.com/office/drawing/2014/main" id="{AC7222E5-4F45-43F5-89EF-7E4171AEBDC9}"/>
                </a:ext>
              </a:extLst>
            </p:cNvPr>
            <p:cNvGrpSpPr/>
            <p:nvPr/>
          </p:nvGrpSpPr>
          <p:grpSpPr>
            <a:xfrm>
              <a:off x="19812000" y="4432527"/>
              <a:ext cx="2286000" cy="94483"/>
              <a:chOff x="-2506971" y="1317144"/>
              <a:chExt cx="2313350" cy="94457"/>
            </a:xfrm>
          </p:grpSpPr>
          <p:pic>
            <p:nvPicPr>
              <p:cNvPr id="785" name="Picture 2" descr="http://www.auntiepixelante.com/wp-content/uploads/2009/07/supermariobrosbeginning.png">
                <a:extLst>
                  <a:ext uri="{FF2B5EF4-FFF2-40B4-BE49-F238E27FC236}">
                    <a16:creationId xmlns:a16="http://schemas.microsoft.com/office/drawing/2014/main" id="{06AA4D05-B9FA-4339-810C-4C9BA737BB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86" name="Picture 2" descr="http://www.auntiepixelante.com/wp-content/uploads/2009/07/supermariobrosbeginning.png">
                <a:extLst>
                  <a:ext uri="{FF2B5EF4-FFF2-40B4-BE49-F238E27FC236}">
                    <a16:creationId xmlns:a16="http://schemas.microsoft.com/office/drawing/2014/main" id="{1A1F969D-D3F8-4A2F-BA96-C38CF55A4E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784" name="Picture 4" descr="Image result for bob-omb pixel art">
              <a:extLst>
                <a:ext uri="{FF2B5EF4-FFF2-40B4-BE49-F238E27FC236}">
                  <a16:creationId xmlns:a16="http://schemas.microsoft.com/office/drawing/2014/main" id="{AC6D1CB9-3033-4167-ADD4-98F4963EE411}"/>
                </a:ext>
              </a:extLst>
            </p:cNvPr>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21661096" y="4031040"/>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9" name="Group 798">
            <a:extLst>
              <a:ext uri="{FF2B5EF4-FFF2-40B4-BE49-F238E27FC236}">
                <a16:creationId xmlns:a16="http://schemas.microsoft.com/office/drawing/2014/main" id="{EA29D6BD-929A-4ADD-973A-6D0F5B669E42}"/>
              </a:ext>
            </a:extLst>
          </p:cNvPr>
          <p:cNvGrpSpPr/>
          <p:nvPr/>
        </p:nvGrpSpPr>
        <p:grpSpPr>
          <a:xfrm>
            <a:off x="5029200" y="6629502"/>
            <a:ext cx="2287118" cy="3200298"/>
            <a:chOff x="5181600" y="381102"/>
            <a:chExt cx="2287118" cy="3200298"/>
          </a:xfrm>
        </p:grpSpPr>
        <p:pic>
          <p:nvPicPr>
            <p:cNvPr id="800" name="Picture 2" descr="http://www.auntiepixelante.com/wp-content/uploads/2009/07/supermariobrosbeginning.png">
              <a:extLst>
                <a:ext uri="{FF2B5EF4-FFF2-40B4-BE49-F238E27FC236}">
                  <a16:creationId xmlns:a16="http://schemas.microsoft.com/office/drawing/2014/main" id="{96470D19-026B-4347-BF74-6A7B9DC3F2A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5181600" y="383040"/>
              <a:ext cx="2284405" cy="803897"/>
            </a:xfrm>
            <a:prstGeom prst="roundRect">
              <a:avLst>
                <a:gd name="adj" fmla="val 0"/>
              </a:avLst>
            </a:prstGeom>
            <a:solidFill>
              <a:srgbClr val="FFFFFF">
                <a:shade val="85000"/>
              </a:srgbClr>
            </a:solidFill>
            <a:ln>
              <a:noFill/>
            </a:ln>
            <a:effectLst/>
            <a:extLst/>
          </p:spPr>
        </p:pic>
        <p:pic>
          <p:nvPicPr>
            <p:cNvPr id="801" name="Picture 2" descr="http://www.auntiepixelante.com/wp-content/uploads/2009/07/supermariobrosbeginning.png">
              <a:extLst>
                <a:ext uri="{FF2B5EF4-FFF2-40B4-BE49-F238E27FC236}">
                  <a16:creationId xmlns:a16="http://schemas.microsoft.com/office/drawing/2014/main" id="{A48E6807-3FD6-4D89-9830-FAC47C3D0DD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5181600" y="485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02" name="Group 801">
              <a:extLst>
                <a:ext uri="{FF2B5EF4-FFF2-40B4-BE49-F238E27FC236}">
                  <a16:creationId xmlns:a16="http://schemas.microsoft.com/office/drawing/2014/main" id="{DCCD261E-ADAA-41AB-B65C-20AF5A1EBDD4}"/>
                </a:ext>
              </a:extLst>
            </p:cNvPr>
            <p:cNvGrpSpPr/>
            <p:nvPr/>
          </p:nvGrpSpPr>
          <p:grpSpPr>
            <a:xfrm>
              <a:off x="5181600" y="1180624"/>
              <a:ext cx="2286000" cy="2400776"/>
              <a:chOff x="-2113030" y="957263"/>
              <a:chExt cx="2270572" cy="2400776"/>
            </a:xfrm>
          </p:grpSpPr>
          <p:pic>
            <p:nvPicPr>
              <p:cNvPr id="820" name="Picture 2" descr="http://www.auntiepixelante.com/wp-content/uploads/2009/07/supermariobrosbeginning.png">
                <a:extLst>
                  <a:ext uri="{FF2B5EF4-FFF2-40B4-BE49-F238E27FC236}">
                    <a16:creationId xmlns:a16="http://schemas.microsoft.com/office/drawing/2014/main" id="{2E882266-7AE4-445C-A66B-23F402E95EE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1" name="Picture 2" descr="http://www.auntiepixelante.com/wp-content/uploads/2009/07/supermariobrosbeginning.png">
                <a:extLst>
                  <a:ext uri="{FF2B5EF4-FFF2-40B4-BE49-F238E27FC236}">
                    <a16:creationId xmlns:a16="http://schemas.microsoft.com/office/drawing/2014/main" id="{63E9881E-F483-4F4E-891B-F6B4DEE49CED}"/>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2" name="Picture 2" descr="http://www.auntiepixelante.com/wp-content/uploads/2009/07/supermariobrosbeginning.png">
                <a:extLst>
                  <a:ext uri="{FF2B5EF4-FFF2-40B4-BE49-F238E27FC236}">
                    <a16:creationId xmlns:a16="http://schemas.microsoft.com/office/drawing/2014/main" id="{D08432BC-7B8B-49CA-BEDE-624C9983AC4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3" name="Picture 2" descr="http://www.auntiepixelante.com/wp-content/uploads/2009/07/supermariobrosbeginning.png">
                <a:extLst>
                  <a:ext uri="{FF2B5EF4-FFF2-40B4-BE49-F238E27FC236}">
                    <a16:creationId xmlns:a16="http://schemas.microsoft.com/office/drawing/2014/main" id="{B9F0DAD0-54E3-46E4-95F1-6BE0D54B4D2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4" name="Picture 2" descr="http://www.auntiepixelante.com/wp-content/uploads/2009/07/supermariobrosbeginning.png">
                <a:extLst>
                  <a:ext uri="{FF2B5EF4-FFF2-40B4-BE49-F238E27FC236}">
                    <a16:creationId xmlns:a16="http://schemas.microsoft.com/office/drawing/2014/main" id="{0EFF0B84-2493-426B-821E-E6CB488C3044}"/>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descr="http://www.auntiepixelante.com/wp-content/uploads/2009/07/supermariobrosbeginning.png">
                <a:extLst>
                  <a:ext uri="{FF2B5EF4-FFF2-40B4-BE49-F238E27FC236}">
                    <a16:creationId xmlns:a16="http://schemas.microsoft.com/office/drawing/2014/main" id="{3B469476-C1F1-440F-939F-91A644DDCD81}"/>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6" name="Picture 2" descr="http://www.auntiepixelante.com/wp-content/uploads/2009/07/supermariobrosbeginning.png">
                <a:extLst>
                  <a:ext uri="{FF2B5EF4-FFF2-40B4-BE49-F238E27FC236}">
                    <a16:creationId xmlns:a16="http://schemas.microsoft.com/office/drawing/2014/main" id="{5090445D-9885-465C-8ABA-9F0E7EE47D47}"/>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7" name="Picture 2" descr="http://www.auntiepixelante.com/wp-content/uploads/2009/07/supermariobrosbeginning.png">
                <a:extLst>
                  <a:ext uri="{FF2B5EF4-FFF2-40B4-BE49-F238E27FC236}">
                    <a16:creationId xmlns:a16="http://schemas.microsoft.com/office/drawing/2014/main" id="{C83E659C-CA6C-4298-9133-3E30723EDE2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03" name="Picture 2" descr="http://www.auntiepixelante.com/wp-content/uploads/2009/07/supermariobrosbeginning.png">
              <a:extLst>
                <a:ext uri="{FF2B5EF4-FFF2-40B4-BE49-F238E27FC236}">
                  <a16:creationId xmlns:a16="http://schemas.microsoft.com/office/drawing/2014/main" id="{D971F7DE-F2A6-4C7E-A517-B048DADE9E2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5186363" y="913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04" name="Group 803">
              <a:extLst>
                <a:ext uri="{FF2B5EF4-FFF2-40B4-BE49-F238E27FC236}">
                  <a16:creationId xmlns:a16="http://schemas.microsoft.com/office/drawing/2014/main" id="{84D4892C-8640-4544-A28D-25550493FC78}"/>
                </a:ext>
              </a:extLst>
            </p:cNvPr>
            <p:cNvGrpSpPr/>
            <p:nvPr/>
          </p:nvGrpSpPr>
          <p:grpSpPr>
            <a:xfrm>
              <a:off x="5373217" y="2254703"/>
              <a:ext cx="1905000" cy="924876"/>
              <a:chOff x="694349" y="2036708"/>
              <a:chExt cx="1751580" cy="988432"/>
            </a:xfrm>
            <a:effectLst>
              <a:outerShdw blurRad="63500" sx="102000" sy="102000" algn="ctr" rotWithShape="0">
                <a:prstClr val="black">
                  <a:alpha val="40000"/>
                </a:prstClr>
              </a:outerShdw>
            </a:effectLst>
          </p:grpSpPr>
          <p:sp>
            <p:nvSpPr>
              <p:cNvPr id="818" name="Rectangle 817">
                <a:extLst>
                  <a:ext uri="{FF2B5EF4-FFF2-40B4-BE49-F238E27FC236}">
                    <a16:creationId xmlns:a16="http://schemas.microsoft.com/office/drawing/2014/main" id="{EE72520D-5169-4E3E-A8D7-7B4E74ADDDE8}"/>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9" name="TextBox 818">
                <a:extLst>
                  <a:ext uri="{FF2B5EF4-FFF2-40B4-BE49-F238E27FC236}">
                    <a16:creationId xmlns:a16="http://schemas.microsoft.com/office/drawing/2014/main" id="{E8E7EABB-F1AF-4B17-8841-28450E072112}"/>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Finish the race with </a:t>
                </a:r>
              </a:p>
              <a:p>
                <a:pPr algn="ctr"/>
                <a:r>
                  <a:rPr lang="en-US" sz="900" dirty="0">
                    <a:latin typeface="Montserrat Medium" panose="00000600000000000000" pitchFamily="2" charset="0"/>
                  </a:rPr>
                  <a:t>10 Coins.</a:t>
                </a:r>
              </a:p>
            </p:txBody>
          </p:sp>
        </p:grpSp>
        <p:sp>
          <p:nvSpPr>
            <p:cNvPr id="805" name="Snip Same Side Corner Rectangle 1284">
              <a:extLst>
                <a:ext uri="{FF2B5EF4-FFF2-40B4-BE49-F238E27FC236}">
                  <a16:creationId xmlns:a16="http://schemas.microsoft.com/office/drawing/2014/main" id="{C6948842-E839-48FC-90AA-7C444E89F993}"/>
                </a:ext>
              </a:extLst>
            </p:cNvPr>
            <p:cNvSpPr/>
            <p:nvPr/>
          </p:nvSpPr>
          <p:spPr>
            <a:xfrm flipV="1">
              <a:off x="7004395" y="381102"/>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06" name="TextBox 805">
              <a:extLst>
                <a:ext uri="{FF2B5EF4-FFF2-40B4-BE49-F238E27FC236}">
                  <a16:creationId xmlns:a16="http://schemas.microsoft.com/office/drawing/2014/main" id="{97BD9464-8EF6-4831-B283-4348C5A05EFE}"/>
                </a:ext>
              </a:extLst>
            </p:cNvPr>
            <p:cNvSpPr txBox="1"/>
            <p:nvPr/>
          </p:nvSpPr>
          <p:spPr>
            <a:xfrm>
              <a:off x="5181600" y="508920"/>
              <a:ext cx="2266092" cy="276999"/>
            </a:xfrm>
            <a:prstGeom prst="rect">
              <a:avLst/>
            </a:prstGeom>
            <a:noFill/>
            <a:effectLst/>
          </p:spPr>
          <p:txBody>
            <a:bodyPr wrap="square" rtlCol="0">
              <a:spAutoFit/>
            </a:bodyPr>
            <a:lstStyle/>
            <a:p>
              <a:r>
                <a:rPr lang="en-US" sz="1200" b="1" spc="50" dirty="0">
                  <a:latin typeface="Montserrat ExtraBold" panose="00000900000000000000" pitchFamily="2" charset="0"/>
                </a:rPr>
                <a:t>Scrooge </a:t>
              </a:r>
              <a:r>
                <a:rPr lang="en-US" sz="1200" b="1" spc="50" dirty="0" err="1">
                  <a:latin typeface="Montserrat ExtraBold" panose="00000900000000000000" pitchFamily="2" charset="0"/>
                </a:rPr>
                <a:t>McDuck</a:t>
              </a:r>
              <a:endParaRPr lang="en-US" sz="1100" b="1" spc="50" dirty="0">
                <a:latin typeface="Montserrat ExtraBold" panose="00000900000000000000" pitchFamily="2" charset="0"/>
              </a:endParaRPr>
            </a:p>
          </p:txBody>
        </p:sp>
        <p:sp>
          <p:nvSpPr>
            <p:cNvPr id="807" name="TextBox 806">
              <a:extLst>
                <a:ext uri="{FF2B5EF4-FFF2-40B4-BE49-F238E27FC236}">
                  <a16:creationId xmlns:a16="http://schemas.microsoft.com/office/drawing/2014/main" id="{7FF36CC1-C721-4B20-A9E0-302A1E872806}"/>
                </a:ext>
              </a:extLst>
            </p:cNvPr>
            <p:cNvSpPr txBox="1"/>
            <p:nvPr/>
          </p:nvSpPr>
          <p:spPr>
            <a:xfrm>
              <a:off x="5365751" y="3227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The Golden Rule: He who has the gold makes the rules.</a:t>
              </a:r>
            </a:p>
          </p:txBody>
        </p:sp>
        <p:pic>
          <p:nvPicPr>
            <p:cNvPr id="808" name="Picture 2" descr="http://www.mariowiki.com/images/2/29/PrincessPeachEmblem.png">
              <a:extLst>
                <a:ext uri="{FF2B5EF4-FFF2-40B4-BE49-F238E27FC236}">
                  <a16:creationId xmlns:a16="http://schemas.microsoft.com/office/drawing/2014/main" id="{51490BBB-EE9A-4137-A71C-ACC9EDDE50C8}"/>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836" y="3229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09" name="TextBox 808">
              <a:extLst>
                <a:ext uri="{FF2B5EF4-FFF2-40B4-BE49-F238E27FC236}">
                  <a16:creationId xmlns:a16="http://schemas.microsoft.com/office/drawing/2014/main" id="{C3165925-FB99-4845-9B1A-D811F78AA437}"/>
                </a:ext>
              </a:extLst>
            </p:cNvPr>
            <p:cNvSpPr txBox="1"/>
            <p:nvPr/>
          </p:nvSpPr>
          <p:spPr>
            <a:xfrm>
              <a:off x="6643138" y="31987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10" name="Picture 4" descr="Image result for scrooge mcduck">
              <a:extLst>
                <a:ext uri="{FF2B5EF4-FFF2-40B4-BE49-F238E27FC236}">
                  <a16:creationId xmlns:a16="http://schemas.microsoft.com/office/drawing/2014/main" id="{EE313942-EF1D-4954-8645-4C14314FE79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2575" y="902957"/>
              <a:ext cx="1937385" cy="11922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11" name="Group 810">
              <a:extLst>
                <a:ext uri="{FF2B5EF4-FFF2-40B4-BE49-F238E27FC236}">
                  <a16:creationId xmlns:a16="http://schemas.microsoft.com/office/drawing/2014/main" id="{0D2D0751-5300-458F-934D-2F0CC7E9E4E0}"/>
                </a:ext>
              </a:extLst>
            </p:cNvPr>
            <p:cNvGrpSpPr/>
            <p:nvPr/>
          </p:nvGrpSpPr>
          <p:grpSpPr>
            <a:xfrm>
              <a:off x="5181600" y="2076896"/>
              <a:ext cx="2286000" cy="92100"/>
              <a:chOff x="-2506971" y="1310005"/>
              <a:chExt cx="2313350" cy="92075"/>
            </a:xfrm>
          </p:grpSpPr>
          <p:pic>
            <p:nvPicPr>
              <p:cNvPr id="816" name="Picture 2" descr="http://www.auntiepixelante.com/wp-content/uploads/2009/07/supermariobrosbeginning.png">
                <a:extLst>
                  <a:ext uri="{FF2B5EF4-FFF2-40B4-BE49-F238E27FC236}">
                    <a16:creationId xmlns:a16="http://schemas.microsoft.com/office/drawing/2014/main" id="{028BBBF2-E5EF-45F0-95DF-1EBB1656A8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17" name="Picture 2" descr="http://www.auntiepixelante.com/wp-content/uploads/2009/07/supermariobrosbeginning.png">
                <a:extLst>
                  <a:ext uri="{FF2B5EF4-FFF2-40B4-BE49-F238E27FC236}">
                    <a16:creationId xmlns:a16="http://schemas.microsoft.com/office/drawing/2014/main" id="{8CD2D839-2362-42EF-AB3B-E15D58CA26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2" name="Group 811">
              <a:extLst>
                <a:ext uri="{FF2B5EF4-FFF2-40B4-BE49-F238E27FC236}">
                  <a16:creationId xmlns:a16="http://schemas.microsoft.com/office/drawing/2014/main" id="{E620826B-7777-4FEB-B8A4-773A3A58590F}"/>
                </a:ext>
              </a:extLst>
            </p:cNvPr>
            <p:cNvGrpSpPr/>
            <p:nvPr/>
          </p:nvGrpSpPr>
          <p:grpSpPr>
            <a:xfrm>
              <a:off x="5181600" y="852147"/>
              <a:ext cx="2286000" cy="94483"/>
              <a:chOff x="-2506971" y="1317144"/>
              <a:chExt cx="2313350" cy="94457"/>
            </a:xfrm>
          </p:grpSpPr>
          <p:pic>
            <p:nvPicPr>
              <p:cNvPr id="814" name="Picture 2" descr="http://www.auntiepixelante.com/wp-content/uploads/2009/07/supermariobrosbeginning.png">
                <a:extLst>
                  <a:ext uri="{FF2B5EF4-FFF2-40B4-BE49-F238E27FC236}">
                    <a16:creationId xmlns:a16="http://schemas.microsoft.com/office/drawing/2014/main" id="{6A47C2A8-C9D4-476A-AA67-C9B9461B46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15" name="Picture 2" descr="http://www.auntiepixelante.com/wp-content/uploads/2009/07/supermariobrosbeginning.png">
                <a:extLst>
                  <a:ext uri="{FF2B5EF4-FFF2-40B4-BE49-F238E27FC236}">
                    <a16:creationId xmlns:a16="http://schemas.microsoft.com/office/drawing/2014/main" id="{0D91123F-C29B-411C-A778-8B8B2412EB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813" name="Picture 10" descr="Image result for mario pixel mushroom">
              <a:extLst>
                <a:ext uri="{FF2B5EF4-FFF2-40B4-BE49-F238E27FC236}">
                  <a16:creationId xmlns:a16="http://schemas.microsoft.com/office/drawing/2014/main" id="{9F92E458-30DD-4625-B8D4-7779D202C7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7037668" y="445753"/>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8" name="Group 827">
            <a:extLst>
              <a:ext uri="{FF2B5EF4-FFF2-40B4-BE49-F238E27FC236}">
                <a16:creationId xmlns:a16="http://schemas.microsoft.com/office/drawing/2014/main" id="{5A404E30-9B34-4881-B8AB-C1A5EBCE7B46}"/>
              </a:ext>
            </a:extLst>
          </p:cNvPr>
          <p:cNvGrpSpPr/>
          <p:nvPr/>
        </p:nvGrpSpPr>
        <p:grpSpPr>
          <a:xfrm>
            <a:off x="2743200" y="6629502"/>
            <a:ext cx="2287118" cy="3200298"/>
            <a:chOff x="5181600" y="381102"/>
            <a:chExt cx="2287118" cy="3200298"/>
          </a:xfrm>
        </p:grpSpPr>
        <p:pic>
          <p:nvPicPr>
            <p:cNvPr id="829" name="Picture 2" descr="http://www.auntiepixelante.com/wp-content/uploads/2009/07/supermariobrosbeginning.png">
              <a:extLst>
                <a:ext uri="{FF2B5EF4-FFF2-40B4-BE49-F238E27FC236}">
                  <a16:creationId xmlns:a16="http://schemas.microsoft.com/office/drawing/2014/main" id="{DF200C9B-B7A1-47AA-A38B-24207301F05B}"/>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5181600" y="383040"/>
              <a:ext cx="2284405" cy="803897"/>
            </a:xfrm>
            <a:prstGeom prst="roundRect">
              <a:avLst>
                <a:gd name="adj" fmla="val 0"/>
              </a:avLst>
            </a:prstGeom>
            <a:solidFill>
              <a:srgbClr val="FFFFFF">
                <a:shade val="85000"/>
              </a:srgbClr>
            </a:solidFill>
            <a:ln>
              <a:noFill/>
            </a:ln>
            <a:effectLst/>
            <a:extLst/>
          </p:spPr>
        </p:pic>
        <p:pic>
          <p:nvPicPr>
            <p:cNvPr id="830" name="Picture 2" descr="http://www.auntiepixelante.com/wp-content/uploads/2009/07/supermariobrosbeginning.png">
              <a:extLst>
                <a:ext uri="{FF2B5EF4-FFF2-40B4-BE49-F238E27FC236}">
                  <a16:creationId xmlns:a16="http://schemas.microsoft.com/office/drawing/2014/main" id="{F212A25C-B10A-4A69-9C67-587604CAD49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5181600" y="485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31" name="Group 830">
              <a:extLst>
                <a:ext uri="{FF2B5EF4-FFF2-40B4-BE49-F238E27FC236}">
                  <a16:creationId xmlns:a16="http://schemas.microsoft.com/office/drawing/2014/main" id="{0CA4538E-4B37-489A-82B1-A2C1ED0EF26E}"/>
                </a:ext>
              </a:extLst>
            </p:cNvPr>
            <p:cNvGrpSpPr/>
            <p:nvPr/>
          </p:nvGrpSpPr>
          <p:grpSpPr>
            <a:xfrm>
              <a:off x="5181600" y="1180624"/>
              <a:ext cx="2286000" cy="2400776"/>
              <a:chOff x="-2113030" y="957263"/>
              <a:chExt cx="2270572" cy="2400776"/>
            </a:xfrm>
          </p:grpSpPr>
          <p:pic>
            <p:nvPicPr>
              <p:cNvPr id="869" name="Picture 2" descr="http://www.auntiepixelante.com/wp-content/uploads/2009/07/supermariobrosbeginning.png">
                <a:extLst>
                  <a:ext uri="{FF2B5EF4-FFF2-40B4-BE49-F238E27FC236}">
                    <a16:creationId xmlns:a16="http://schemas.microsoft.com/office/drawing/2014/main" id="{E9B31464-0F57-4550-8FFF-45A27A57C21E}"/>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70" name="Picture 2" descr="http://www.auntiepixelante.com/wp-content/uploads/2009/07/supermariobrosbeginning.png">
                <a:extLst>
                  <a:ext uri="{FF2B5EF4-FFF2-40B4-BE49-F238E27FC236}">
                    <a16:creationId xmlns:a16="http://schemas.microsoft.com/office/drawing/2014/main" id="{946B1BC6-1F8B-43F1-BC53-8FF2999C75A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74" name="Picture 2" descr="http://www.auntiepixelante.com/wp-content/uploads/2009/07/supermariobrosbeginning.png">
                <a:extLst>
                  <a:ext uri="{FF2B5EF4-FFF2-40B4-BE49-F238E27FC236}">
                    <a16:creationId xmlns:a16="http://schemas.microsoft.com/office/drawing/2014/main" id="{91302837-6217-4221-AD5D-73774906539A}"/>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75" name="Picture 2" descr="http://www.auntiepixelante.com/wp-content/uploads/2009/07/supermariobrosbeginning.png">
                <a:extLst>
                  <a:ext uri="{FF2B5EF4-FFF2-40B4-BE49-F238E27FC236}">
                    <a16:creationId xmlns:a16="http://schemas.microsoft.com/office/drawing/2014/main" id="{14EB8AF1-23D7-4F10-805C-6645A1F0789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77" name="Picture 2" descr="http://www.auntiepixelante.com/wp-content/uploads/2009/07/supermariobrosbeginning.png">
                <a:extLst>
                  <a:ext uri="{FF2B5EF4-FFF2-40B4-BE49-F238E27FC236}">
                    <a16:creationId xmlns:a16="http://schemas.microsoft.com/office/drawing/2014/main" id="{7D778D94-FE73-44BC-AB0D-1DFA0CD8C0FE}"/>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78" name="Picture 2" descr="http://www.auntiepixelante.com/wp-content/uploads/2009/07/supermariobrosbeginning.png">
                <a:extLst>
                  <a:ext uri="{FF2B5EF4-FFF2-40B4-BE49-F238E27FC236}">
                    <a16:creationId xmlns:a16="http://schemas.microsoft.com/office/drawing/2014/main" id="{A2E445FF-4B80-441A-9D50-31CF3F03622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79" name="Picture 2" descr="http://www.auntiepixelante.com/wp-content/uploads/2009/07/supermariobrosbeginning.png">
                <a:extLst>
                  <a:ext uri="{FF2B5EF4-FFF2-40B4-BE49-F238E27FC236}">
                    <a16:creationId xmlns:a16="http://schemas.microsoft.com/office/drawing/2014/main" id="{AD4AD1D4-F2DC-4A84-8C0F-F32C9B5A69FC}"/>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0" name="Picture 2" descr="http://www.auntiepixelante.com/wp-content/uploads/2009/07/supermariobrosbeginning.png">
                <a:extLst>
                  <a:ext uri="{FF2B5EF4-FFF2-40B4-BE49-F238E27FC236}">
                    <a16:creationId xmlns:a16="http://schemas.microsoft.com/office/drawing/2014/main" id="{F3D2750A-9740-4102-8519-43FEE1A6811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32" name="Picture 2" descr="http://www.auntiepixelante.com/wp-content/uploads/2009/07/supermariobrosbeginning.png">
              <a:extLst>
                <a:ext uri="{FF2B5EF4-FFF2-40B4-BE49-F238E27FC236}">
                  <a16:creationId xmlns:a16="http://schemas.microsoft.com/office/drawing/2014/main" id="{F29D401B-DDC6-41DB-B13C-8A59BDF0E959}"/>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5186363" y="913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33" name="Group 832">
              <a:extLst>
                <a:ext uri="{FF2B5EF4-FFF2-40B4-BE49-F238E27FC236}">
                  <a16:creationId xmlns:a16="http://schemas.microsoft.com/office/drawing/2014/main" id="{98D76DA6-0346-43B4-A397-32EF954CE44A}"/>
                </a:ext>
              </a:extLst>
            </p:cNvPr>
            <p:cNvGrpSpPr/>
            <p:nvPr/>
          </p:nvGrpSpPr>
          <p:grpSpPr>
            <a:xfrm>
              <a:off x="5373217" y="2254703"/>
              <a:ext cx="1905000" cy="924876"/>
              <a:chOff x="694349" y="2036708"/>
              <a:chExt cx="1751580" cy="988432"/>
            </a:xfrm>
            <a:effectLst>
              <a:outerShdw blurRad="63500" sx="102000" sy="102000" algn="ctr" rotWithShape="0">
                <a:prstClr val="black">
                  <a:alpha val="40000"/>
                </a:prstClr>
              </a:outerShdw>
            </a:effectLst>
          </p:grpSpPr>
          <p:sp>
            <p:nvSpPr>
              <p:cNvPr id="862" name="Rectangle 861">
                <a:extLst>
                  <a:ext uri="{FF2B5EF4-FFF2-40B4-BE49-F238E27FC236}">
                    <a16:creationId xmlns:a16="http://schemas.microsoft.com/office/drawing/2014/main" id="{24F4AD66-4ABA-4E66-AE21-89299E436ABE}"/>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6" name="TextBox 865">
                <a:extLst>
                  <a:ext uri="{FF2B5EF4-FFF2-40B4-BE49-F238E27FC236}">
                    <a16:creationId xmlns:a16="http://schemas.microsoft.com/office/drawing/2014/main" id="{511EEDD7-6865-47F6-BEFF-5196C770CC6B}"/>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Finish the race with </a:t>
                </a:r>
              </a:p>
              <a:p>
                <a:pPr algn="ctr"/>
                <a:r>
                  <a:rPr lang="en-US" sz="900" dirty="0">
                    <a:latin typeface="Montserrat Medium" panose="00000600000000000000" pitchFamily="2" charset="0"/>
                  </a:rPr>
                  <a:t>10 Coins.</a:t>
                </a:r>
              </a:p>
            </p:txBody>
          </p:sp>
        </p:grpSp>
        <p:sp>
          <p:nvSpPr>
            <p:cNvPr id="834" name="Snip Same Side Corner Rectangle 1284">
              <a:extLst>
                <a:ext uri="{FF2B5EF4-FFF2-40B4-BE49-F238E27FC236}">
                  <a16:creationId xmlns:a16="http://schemas.microsoft.com/office/drawing/2014/main" id="{53B42B7E-2DB3-47BF-B404-B8D56F91D5E3}"/>
                </a:ext>
              </a:extLst>
            </p:cNvPr>
            <p:cNvSpPr/>
            <p:nvPr/>
          </p:nvSpPr>
          <p:spPr>
            <a:xfrm flipV="1">
              <a:off x="7004395" y="381102"/>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35" name="TextBox 834">
              <a:extLst>
                <a:ext uri="{FF2B5EF4-FFF2-40B4-BE49-F238E27FC236}">
                  <a16:creationId xmlns:a16="http://schemas.microsoft.com/office/drawing/2014/main" id="{DF0924FA-B631-429C-8C4D-DDB89B79752A}"/>
                </a:ext>
              </a:extLst>
            </p:cNvPr>
            <p:cNvSpPr txBox="1"/>
            <p:nvPr/>
          </p:nvSpPr>
          <p:spPr>
            <a:xfrm>
              <a:off x="5181600" y="508920"/>
              <a:ext cx="2266092" cy="276999"/>
            </a:xfrm>
            <a:prstGeom prst="rect">
              <a:avLst/>
            </a:prstGeom>
            <a:noFill/>
            <a:effectLst/>
          </p:spPr>
          <p:txBody>
            <a:bodyPr wrap="square" rtlCol="0">
              <a:spAutoFit/>
            </a:bodyPr>
            <a:lstStyle/>
            <a:p>
              <a:r>
                <a:rPr lang="en-US" sz="1200" b="1" spc="50" dirty="0">
                  <a:latin typeface="Montserrat ExtraBold" panose="00000900000000000000" pitchFamily="2" charset="0"/>
                </a:rPr>
                <a:t>Scrooge </a:t>
              </a:r>
              <a:r>
                <a:rPr lang="en-US" sz="1200" b="1" spc="50" dirty="0" err="1">
                  <a:latin typeface="Montserrat ExtraBold" panose="00000900000000000000" pitchFamily="2" charset="0"/>
                </a:rPr>
                <a:t>McDuck</a:t>
              </a:r>
              <a:endParaRPr lang="en-US" sz="1100" b="1" spc="50" dirty="0">
                <a:latin typeface="Montserrat ExtraBold" panose="00000900000000000000" pitchFamily="2" charset="0"/>
              </a:endParaRPr>
            </a:p>
          </p:txBody>
        </p:sp>
        <p:sp>
          <p:nvSpPr>
            <p:cNvPr id="836" name="TextBox 835">
              <a:extLst>
                <a:ext uri="{FF2B5EF4-FFF2-40B4-BE49-F238E27FC236}">
                  <a16:creationId xmlns:a16="http://schemas.microsoft.com/office/drawing/2014/main" id="{CF639736-B970-4AEA-9056-5863A1C1DC97}"/>
                </a:ext>
              </a:extLst>
            </p:cNvPr>
            <p:cNvSpPr txBox="1"/>
            <p:nvPr/>
          </p:nvSpPr>
          <p:spPr>
            <a:xfrm>
              <a:off x="5365751" y="3227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The Golden Rule: He who has the gold makes the rules.</a:t>
              </a:r>
            </a:p>
          </p:txBody>
        </p:sp>
        <p:pic>
          <p:nvPicPr>
            <p:cNvPr id="837" name="Picture 2" descr="http://www.mariowiki.com/images/2/29/PrincessPeachEmblem.png">
              <a:extLst>
                <a:ext uri="{FF2B5EF4-FFF2-40B4-BE49-F238E27FC236}">
                  <a16:creationId xmlns:a16="http://schemas.microsoft.com/office/drawing/2014/main" id="{87E51B10-DD2B-4596-AB4F-BA116C4CAA4B}"/>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836" y="3229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38" name="TextBox 837">
              <a:extLst>
                <a:ext uri="{FF2B5EF4-FFF2-40B4-BE49-F238E27FC236}">
                  <a16:creationId xmlns:a16="http://schemas.microsoft.com/office/drawing/2014/main" id="{FBEBA4EB-A22F-4197-9100-AE459DAB20EF}"/>
                </a:ext>
              </a:extLst>
            </p:cNvPr>
            <p:cNvSpPr txBox="1"/>
            <p:nvPr/>
          </p:nvSpPr>
          <p:spPr>
            <a:xfrm>
              <a:off x="6643138" y="31987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39" name="Picture 4" descr="Image result for scrooge mcduck">
              <a:extLst>
                <a:ext uri="{FF2B5EF4-FFF2-40B4-BE49-F238E27FC236}">
                  <a16:creationId xmlns:a16="http://schemas.microsoft.com/office/drawing/2014/main" id="{D268105B-A04A-4510-9AFE-ACC9C61FE7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2575" y="902957"/>
              <a:ext cx="1937385" cy="11922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40" name="Group 839">
              <a:extLst>
                <a:ext uri="{FF2B5EF4-FFF2-40B4-BE49-F238E27FC236}">
                  <a16:creationId xmlns:a16="http://schemas.microsoft.com/office/drawing/2014/main" id="{45962519-A4D9-4CCE-9AAF-FFD9FB57A57F}"/>
                </a:ext>
              </a:extLst>
            </p:cNvPr>
            <p:cNvGrpSpPr/>
            <p:nvPr/>
          </p:nvGrpSpPr>
          <p:grpSpPr>
            <a:xfrm>
              <a:off x="5181600" y="2076896"/>
              <a:ext cx="2286000" cy="92100"/>
              <a:chOff x="-2506971" y="1310005"/>
              <a:chExt cx="2313350" cy="92075"/>
            </a:xfrm>
          </p:grpSpPr>
          <p:pic>
            <p:nvPicPr>
              <p:cNvPr id="860" name="Picture 2" descr="http://www.auntiepixelante.com/wp-content/uploads/2009/07/supermariobrosbeginning.png">
                <a:extLst>
                  <a:ext uri="{FF2B5EF4-FFF2-40B4-BE49-F238E27FC236}">
                    <a16:creationId xmlns:a16="http://schemas.microsoft.com/office/drawing/2014/main" id="{520C7DF5-2E31-4E19-B754-8FC588E6F9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61" name="Picture 2" descr="http://www.auntiepixelante.com/wp-content/uploads/2009/07/supermariobrosbeginning.png">
                <a:extLst>
                  <a:ext uri="{FF2B5EF4-FFF2-40B4-BE49-F238E27FC236}">
                    <a16:creationId xmlns:a16="http://schemas.microsoft.com/office/drawing/2014/main" id="{3D04D7F5-834C-485A-86A4-E272B63D40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1" name="Group 840">
              <a:extLst>
                <a:ext uri="{FF2B5EF4-FFF2-40B4-BE49-F238E27FC236}">
                  <a16:creationId xmlns:a16="http://schemas.microsoft.com/office/drawing/2014/main" id="{E363395F-17D7-4ECB-BEB3-2B9873C63556}"/>
                </a:ext>
              </a:extLst>
            </p:cNvPr>
            <p:cNvGrpSpPr/>
            <p:nvPr/>
          </p:nvGrpSpPr>
          <p:grpSpPr>
            <a:xfrm>
              <a:off x="5181600" y="852147"/>
              <a:ext cx="2286000" cy="94483"/>
              <a:chOff x="-2506971" y="1317144"/>
              <a:chExt cx="2313350" cy="94457"/>
            </a:xfrm>
          </p:grpSpPr>
          <p:pic>
            <p:nvPicPr>
              <p:cNvPr id="843" name="Picture 2" descr="http://www.auntiepixelante.com/wp-content/uploads/2009/07/supermariobrosbeginning.png">
                <a:extLst>
                  <a:ext uri="{FF2B5EF4-FFF2-40B4-BE49-F238E27FC236}">
                    <a16:creationId xmlns:a16="http://schemas.microsoft.com/office/drawing/2014/main" id="{0A11A5BA-95C7-4FC3-8AF1-B54677A4FA9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44" name="Picture 2" descr="http://www.auntiepixelante.com/wp-content/uploads/2009/07/supermariobrosbeginning.png">
                <a:extLst>
                  <a:ext uri="{FF2B5EF4-FFF2-40B4-BE49-F238E27FC236}">
                    <a16:creationId xmlns:a16="http://schemas.microsoft.com/office/drawing/2014/main" id="{86658EC9-E1BD-480C-9C6C-FB23DF3FF8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842" name="Picture 10" descr="Image result for mario pixel mushroom">
              <a:extLst>
                <a:ext uri="{FF2B5EF4-FFF2-40B4-BE49-F238E27FC236}">
                  <a16:creationId xmlns:a16="http://schemas.microsoft.com/office/drawing/2014/main" id="{4ED0B7B0-C4A2-469E-9087-34ECFB44902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7037668" y="445753"/>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1" name="Group 880">
            <a:extLst>
              <a:ext uri="{FF2B5EF4-FFF2-40B4-BE49-F238E27FC236}">
                <a16:creationId xmlns:a16="http://schemas.microsoft.com/office/drawing/2014/main" id="{8AD18BC4-BC08-4396-BAD3-B660DD3D0155}"/>
              </a:ext>
            </a:extLst>
          </p:cNvPr>
          <p:cNvGrpSpPr/>
          <p:nvPr/>
        </p:nvGrpSpPr>
        <p:grpSpPr>
          <a:xfrm>
            <a:off x="456082" y="6629502"/>
            <a:ext cx="2287118" cy="3200298"/>
            <a:chOff x="5181600" y="381102"/>
            <a:chExt cx="2287118" cy="3200298"/>
          </a:xfrm>
        </p:grpSpPr>
        <p:pic>
          <p:nvPicPr>
            <p:cNvPr id="882" name="Picture 2" descr="http://www.auntiepixelante.com/wp-content/uploads/2009/07/supermariobrosbeginning.png">
              <a:extLst>
                <a:ext uri="{FF2B5EF4-FFF2-40B4-BE49-F238E27FC236}">
                  <a16:creationId xmlns:a16="http://schemas.microsoft.com/office/drawing/2014/main" id="{47CC6378-2690-4986-B39C-3FB0F1E188D9}"/>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5181600" y="383040"/>
              <a:ext cx="2284405" cy="803897"/>
            </a:xfrm>
            <a:prstGeom prst="roundRect">
              <a:avLst>
                <a:gd name="adj" fmla="val 0"/>
              </a:avLst>
            </a:prstGeom>
            <a:solidFill>
              <a:srgbClr val="FFFFFF">
                <a:shade val="85000"/>
              </a:srgbClr>
            </a:solidFill>
            <a:ln>
              <a:noFill/>
            </a:ln>
            <a:effectLst/>
            <a:extLst/>
          </p:spPr>
        </p:pic>
        <p:pic>
          <p:nvPicPr>
            <p:cNvPr id="883" name="Picture 2" descr="http://www.auntiepixelante.com/wp-content/uploads/2009/07/supermariobrosbeginning.png">
              <a:extLst>
                <a:ext uri="{FF2B5EF4-FFF2-40B4-BE49-F238E27FC236}">
                  <a16:creationId xmlns:a16="http://schemas.microsoft.com/office/drawing/2014/main" id="{4366603D-8436-42D2-B8C7-D31BB2B5205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5181600" y="485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84" name="Group 883">
              <a:extLst>
                <a:ext uri="{FF2B5EF4-FFF2-40B4-BE49-F238E27FC236}">
                  <a16:creationId xmlns:a16="http://schemas.microsoft.com/office/drawing/2014/main" id="{E66C5C03-E6A8-4386-8E29-7068E603F73C}"/>
                </a:ext>
              </a:extLst>
            </p:cNvPr>
            <p:cNvGrpSpPr/>
            <p:nvPr/>
          </p:nvGrpSpPr>
          <p:grpSpPr>
            <a:xfrm>
              <a:off x="5181600" y="1180624"/>
              <a:ext cx="2286000" cy="2400776"/>
              <a:chOff x="-2113030" y="957263"/>
              <a:chExt cx="2270572" cy="2400776"/>
            </a:xfrm>
          </p:grpSpPr>
          <p:pic>
            <p:nvPicPr>
              <p:cNvPr id="902" name="Picture 2" descr="http://www.auntiepixelante.com/wp-content/uploads/2009/07/supermariobrosbeginning.png">
                <a:extLst>
                  <a:ext uri="{FF2B5EF4-FFF2-40B4-BE49-F238E27FC236}">
                    <a16:creationId xmlns:a16="http://schemas.microsoft.com/office/drawing/2014/main" id="{127B4C3A-3571-4C3C-B7B2-06E4466D562A}"/>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3" name="Picture 2" descr="http://www.auntiepixelante.com/wp-content/uploads/2009/07/supermariobrosbeginning.png">
                <a:extLst>
                  <a:ext uri="{FF2B5EF4-FFF2-40B4-BE49-F238E27FC236}">
                    <a16:creationId xmlns:a16="http://schemas.microsoft.com/office/drawing/2014/main" id="{7FCB5AF4-1E0B-4E61-BC8F-4D010DDF9E0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4" name="Picture 2" descr="http://www.auntiepixelante.com/wp-content/uploads/2009/07/supermariobrosbeginning.png">
                <a:extLst>
                  <a:ext uri="{FF2B5EF4-FFF2-40B4-BE49-F238E27FC236}">
                    <a16:creationId xmlns:a16="http://schemas.microsoft.com/office/drawing/2014/main" id="{6E1AB493-D34F-452E-BBA4-D18E27A786F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5" name="Picture 2" descr="http://www.auntiepixelante.com/wp-content/uploads/2009/07/supermariobrosbeginning.png">
                <a:extLst>
                  <a:ext uri="{FF2B5EF4-FFF2-40B4-BE49-F238E27FC236}">
                    <a16:creationId xmlns:a16="http://schemas.microsoft.com/office/drawing/2014/main" id="{1AF5C805-2451-484B-9B51-2C7A6153F77C}"/>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6" name="Picture 2" descr="http://www.auntiepixelante.com/wp-content/uploads/2009/07/supermariobrosbeginning.png">
                <a:extLst>
                  <a:ext uri="{FF2B5EF4-FFF2-40B4-BE49-F238E27FC236}">
                    <a16:creationId xmlns:a16="http://schemas.microsoft.com/office/drawing/2014/main" id="{68361812-3F98-465F-8752-670F74C29B9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7" name="Picture 2" descr="http://www.auntiepixelante.com/wp-content/uploads/2009/07/supermariobrosbeginning.png">
                <a:extLst>
                  <a:ext uri="{FF2B5EF4-FFF2-40B4-BE49-F238E27FC236}">
                    <a16:creationId xmlns:a16="http://schemas.microsoft.com/office/drawing/2014/main" id="{3CD1251E-B5A4-4723-A4D3-D6D814ABE9C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8" name="Picture 2" descr="http://www.auntiepixelante.com/wp-content/uploads/2009/07/supermariobrosbeginning.png">
                <a:extLst>
                  <a:ext uri="{FF2B5EF4-FFF2-40B4-BE49-F238E27FC236}">
                    <a16:creationId xmlns:a16="http://schemas.microsoft.com/office/drawing/2014/main" id="{3170A3D1-F0DE-467E-BC5F-82922DE5568B}"/>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2" descr="http://www.auntiepixelante.com/wp-content/uploads/2009/07/supermariobrosbeginning.png">
                <a:extLst>
                  <a:ext uri="{FF2B5EF4-FFF2-40B4-BE49-F238E27FC236}">
                    <a16:creationId xmlns:a16="http://schemas.microsoft.com/office/drawing/2014/main" id="{D8B98AE0-4514-44D7-9864-A9886EF6829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85" name="Picture 2" descr="http://www.auntiepixelante.com/wp-content/uploads/2009/07/supermariobrosbeginning.png">
              <a:extLst>
                <a:ext uri="{FF2B5EF4-FFF2-40B4-BE49-F238E27FC236}">
                  <a16:creationId xmlns:a16="http://schemas.microsoft.com/office/drawing/2014/main" id="{E9D8D541-3690-4F39-BD70-4A2A8BAF77D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5186363" y="913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86" name="Group 885">
              <a:extLst>
                <a:ext uri="{FF2B5EF4-FFF2-40B4-BE49-F238E27FC236}">
                  <a16:creationId xmlns:a16="http://schemas.microsoft.com/office/drawing/2014/main" id="{FB97B7FD-5B12-4D05-B7E1-9C159C1D41A5}"/>
                </a:ext>
              </a:extLst>
            </p:cNvPr>
            <p:cNvGrpSpPr/>
            <p:nvPr/>
          </p:nvGrpSpPr>
          <p:grpSpPr>
            <a:xfrm>
              <a:off x="5373217" y="2254703"/>
              <a:ext cx="1905000" cy="924876"/>
              <a:chOff x="694349" y="2036708"/>
              <a:chExt cx="1751580" cy="988432"/>
            </a:xfrm>
            <a:effectLst>
              <a:outerShdw blurRad="63500" sx="102000" sy="102000" algn="ctr" rotWithShape="0">
                <a:prstClr val="black">
                  <a:alpha val="40000"/>
                </a:prstClr>
              </a:outerShdw>
            </a:effectLst>
          </p:grpSpPr>
          <p:sp>
            <p:nvSpPr>
              <p:cNvPr id="900" name="Rectangle 899">
                <a:extLst>
                  <a:ext uri="{FF2B5EF4-FFF2-40B4-BE49-F238E27FC236}">
                    <a16:creationId xmlns:a16="http://schemas.microsoft.com/office/drawing/2014/main" id="{582F290C-DEB5-470A-BD62-B44356F2BE21}"/>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1" name="TextBox 900">
                <a:extLst>
                  <a:ext uri="{FF2B5EF4-FFF2-40B4-BE49-F238E27FC236}">
                    <a16:creationId xmlns:a16="http://schemas.microsoft.com/office/drawing/2014/main" id="{C7A0177C-036D-4B11-B8CF-F667EF7177FA}"/>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Finish the race with </a:t>
                </a:r>
              </a:p>
              <a:p>
                <a:pPr algn="ctr"/>
                <a:r>
                  <a:rPr lang="en-US" sz="900" dirty="0">
                    <a:latin typeface="Montserrat Medium" panose="00000600000000000000" pitchFamily="2" charset="0"/>
                  </a:rPr>
                  <a:t>10 Coins.</a:t>
                </a:r>
              </a:p>
            </p:txBody>
          </p:sp>
        </p:grpSp>
        <p:sp>
          <p:nvSpPr>
            <p:cNvPr id="887" name="Snip Same Side Corner Rectangle 1284">
              <a:extLst>
                <a:ext uri="{FF2B5EF4-FFF2-40B4-BE49-F238E27FC236}">
                  <a16:creationId xmlns:a16="http://schemas.microsoft.com/office/drawing/2014/main" id="{9C1F09B4-80B1-4869-81C9-0AEF029DEB46}"/>
                </a:ext>
              </a:extLst>
            </p:cNvPr>
            <p:cNvSpPr/>
            <p:nvPr/>
          </p:nvSpPr>
          <p:spPr>
            <a:xfrm flipV="1">
              <a:off x="7004395" y="381102"/>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88" name="TextBox 887">
              <a:extLst>
                <a:ext uri="{FF2B5EF4-FFF2-40B4-BE49-F238E27FC236}">
                  <a16:creationId xmlns:a16="http://schemas.microsoft.com/office/drawing/2014/main" id="{F1B7CC6E-113B-4943-8B91-DD66EB344CDE}"/>
                </a:ext>
              </a:extLst>
            </p:cNvPr>
            <p:cNvSpPr txBox="1"/>
            <p:nvPr/>
          </p:nvSpPr>
          <p:spPr>
            <a:xfrm>
              <a:off x="5181600" y="508920"/>
              <a:ext cx="2266092" cy="276999"/>
            </a:xfrm>
            <a:prstGeom prst="rect">
              <a:avLst/>
            </a:prstGeom>
            <a:noFill/>
            <a:effectLst/>
          </p:spPr>
          <p:txBody>
            <a:bodyPr wrap="square" rtlCol="0">
              <a:spAutoFit/>
            </a:bodyPr>
            <a:lstStyle/>
            <a:p>
              <a:r>
                <a:rPr lang="en-US" sz="1200" b="1" spc="50" dirty="0">
                  <a:latin typeface="Montserrat ExtraBold" panose="00000900000000000000" pitchFamily="2" charset="0"/>
                </a:rPr>
                <a:t>Scrooge </a:t>
              </a:r>
              <a:r>
                <a:rPr lang="en-US" sz="1200" b="1" spc="50" dirty="0" err="1">
                  <a:latin typeface="Montserrat ExtraBold" panose="00000900000000000000" pitchFamily="2" charset="0"/>
                </a:rPr>
                <a:t>McDuck</a:t>
              </a:r>
              <a:endParaRPr lang="en-US" sz="1100" b="1" spc="50" dirty="0">
                <a:latin typeface="Montserrat ExtraBold" panose="00000900000000000000" pitchFamily="2" charset="0"/>
              </a:endParaRPr>
            </a:p>
          </p:txBody>
        </p:sp>
        <p:sp>
          <p:nvSpPr>
            <p:cNvPr id="889" name="TextBox 888">
              <a:extLst>
                <a:ext uri="{FF2B5EF4-FFF2-40B4-BE49-F238E27FC236}">
                  <a16:creationId xmlns:a16="http://schemas.microsoft.com/office/drawing/2014/main" id="{1E49CF79-44B7-4384-A1FB-54724F7ABE3B}"/>
                </a:ext>
              </a:extLst>
            </p:cNvPr>
            <p:cNvSpPr txBox="1"/>
            <p:nvPr/>
          </p:nvSpPr>
          <p:spPr>
            <a:xfrm>
              <a:off x="5365751" y="3227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The Golden Rule: He who has the gold makes the rules.</a:t>
              </a:r>
            </a:p>
          </p:txBody>
        </p:sp>
        <p:pic>
          <p:nvPicPr>
            <p:cNvPr id="890" name="Picture 2" descr="http://www.mariowiki.com/images/2/29/PrincessPeachEmblem.png">
              <a:extLst>
                <a:ext uri="{FF2B5EF4-FFF2-40B4-BE49-F238E27FC236}">
                  <a16:creationId xmlns:a16="http://schemas.microsoft.com/office/drawing/2014/main" id="{E9B0EACE-43EF-435E-A3FC-6710F91A1A29}"/>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836" y="3229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91" name="TextBox 890">
              <a:extLst>
                <a:ext uri="{FF2B5EF4-FFF2-40B4-BE49-F238E27FC236}">
                  <a16:creationId xmlns:a16="http://schemas.microsoft.com/office/drawing/2014/main" id="{25B8FA79-299A-4B3A-90E7-9A2195AF91AD}"/>
                </a:ext>
              </a:extLst>
            </p:cNvPr>
            <p:cNvSpPr txBox="1"/>
            <p:nvPr/>
          </p:nvSpPr>
          <p:spPr>
            <a:xfrm>
              <a:off x="6643138" y="31987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92" name="Picture 4" descr="Image result for scrooge mcduck">
              <a:extLst>
                <a:ext uri="{FF2B5EF4-FFF2-40B4-BE49-F238E27FC236}">
                  <a16:creationId xmlns:a16="http://schemas.microsoft.com/office/drawing/2014/main" id="{C6CFFC33-4197-48E5-BB89-E74006130F4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2575" y="902957"/>
              <a:ext cx="1937385" cy="11922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93" name="Group 892">
              <a:extLst>
                <a:ext uri="{FF2B5EF4-FFF2-40B4-BE49-F238E27FC236}">
                  <a16:creationId xmlns:a16="http://schemas.microsoft.com/office/drawing/2014/main" id="{F6D73539-5B81-4B0F-9536-C20F066BC60B}"/>
                </a:ext>
              </a:extLst>
            </p:cNvPr>
            <p:cNvGrpSpPr/>
            <p:nvPr/>
          </p:nvGrpSpPr>
          <p:grpSpPr>
            <a:xfrm>
              <a:off x="5181600" y="2076896"/>
              <a:ext cx="2286000" cy="92100"/>
              <a:chOff x="-2506971" y="1310005"/>
              <a:chExt cx="2313350" cy="92075"/>
            </a:xfrm>
          </p:grpSpPr>
          <p:pic>
            <p:nvPicPr>
              <p:cNvPr id="898" name="Picture 2" descr="http://www.auntiepixelante.com/wp-content/uploads/2009/07/supermariobrosbeginning.png">
                <a:extLst>
                  <a:ext uri="{FF2B5EF4-FFF2-40B4-BE49-F238E27FC236}">
                    <a16:creationId xmlns:a16="http://schemas.microsoft.com/office/drawing/2014/main" id="{9A4EAB78-6BBE-446F-A730-62193EA5E2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99" name="Picture 2" descr="http://www.auntiepixelante.com/wp-content/uploads/2009/07/supermariobrosbeginning.png">
                <a:extLst>
                  <a:ext uri="{FF2B5EF4-FFF2-40B4-BE49-F238E27FC236}">
                    <a16:creationId xmlns:a16="http://schemas.microsoft.com/office/drawing/2014/main" id="{27ADD279-DFCD-4D2E-BB5A-9EFAD1E304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4" name="Group 893">
              <a:extLst>
                <a:ext uri="{FF2B5EF4-FFF2-40B4-BE49-F238E27FC236}">
                  <a16:creationId xmlns:a16="http://schemas.microsoft.com/office/drawing/2014/main" id="{0146EAFC-5AE5-4CD0-852D-02A62A0C7256}"/>
                </a:ext>
              </a:extLst>
            </p:cNvPr>
            <p:cNvGrpSpPr/>
            <p:nvPr/>
          </p:nvGrpSpPr>
          <p:grpSpPr>
            <a:xfrm>
              <a:off x="5181600" y="852147"/>
              <a:ext cx="2286000" cy="94483"/>
              <a:chOff x="-2506971" y="1317144"/>
              <a:chExt cx="2313350" cy="94457"/>
            </a:xfrm>
          </p:grpSpPr>
          <p:pic>
            <p:nvPicPr>
              <p:cNvPr id="896" name="Picture 2" descr="http://www.auntiepixelante.com/wp-content/uploads/2009/07/supermariobrosbeginning.png">
                <a:extLst>
                  <a:ext uri="{FF2B5EF4-FFF2-40B4-BE49-F238E27FC236}">
                    <a16:creationId xmlns:a16="http://schemas.microsoft.com/office/drawing/2014/main" id="{C660C880-8E74-480C-BD7A-3D34BDE6F9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97" name="Picture 2" descr="http://www.auntiepixelante.com/wp-content/uploads/2009/07/supermariobrosbeginning.png">
                <a:extLst>
                  <a:ext uri="{FF2B5EF4-FFF2-40B4-BE49-F238E27FC236}">
                    <a16:creationId xmlns:a16="http://schemas.microsoft.com/office/drawing/2014/main" id="{370BAC34-5FF8-4B36-BBB0-B28FF78F74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895" name="Picture 10" descr="Image result for mario pixel mushroom">
              <a:extLst>
                <a:ext uri="{FF2B5EF4-FFF2-40B4-BE49-F238E27FC236}">
                  <a16:creationId xmlns:a16="http://schemas.microsoft.com/office/drawing/2014/main" id="{0ED22653-5A6D-410C-99A2-0EB649AA075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7037668" y="445753"/>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0" name="Group 909">
            <a:extLst>
              <a:ext uri="{FF2B5EF4-FFF2-40B4-BE49-F238E27FC236}">
                <a16:creationId xmlns:a16="http://schemas.microsoft.com/office/drawing/2014/main" id="{54499363-E2AE-488C-ABCE-4DD3B43CA49F}"/>
              </a:ext>
            </a:extLst>
          </p:cNvPr>
          <p:cNvGrpSpPr/>
          <p:nvPr/>
        </p:nvGrpSpPr>
        <p:grpSpPr>
          <a:xfrm>
            <a:off x="456082" y="3429000"/>
            <a:ext cx="2287118" cy="3200400"/>
            <a:chOff x="5029200" y="6629400"/>
            <a:chExt cx="2287118" cy="3200400"/>
          </a:xfrm>
        </p:grpSpPr>
        <p:pic>
          <p:nvPicPr>
            <p:cNvPr id="911" name="Picture 2" descr="http://www.auntiepixelante.com/wp-content/uploads/2009/07/supermariobrosbeginning.png">
              <a:extLst>
                <a:ext uri="{FF2B5EF4-FFF2-40B4-BE49-F238E27FC236}">
                  <a16:creationId xmlns:a16="http://schemas.microsoft.com/office/drawing/2014/main" id="{835C623F-DE43-490A-8B8A-33DD20A03D2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5029200" y="6631440"/>
              <a:ext cx="2284405" cy="803897"/>
            </a:xfrm>
            <a:prstGeom prst="roundRect">
              <a:avLst>
                <a:gd name="adj" fmla="val 0"/>
              </a:avLst>
            </a:prstGeom>
            <a:solidFill>
              <a:srgbClr val="FFFFFF">
                <a:shade val="85000"/>
              </a:srgbClr>
            </a:solidFill>
            <a:ln>
              <a:noFill/>
            </a:ln>
            <a:effectLst/>
            <a:extLst/>
          </p:spPr>
        </p:pic>
        <p:pic>
          <p:nvPicPr>
            <p:cNvPr id="912" name="Picture 2" descr="http://www.auntiepixelante.com/wp-content/uploads/2009/07/supermariobrosbeginning.png">
              <a:extLst>
                <a:ext uri="{FF2B5EF4-FFF2-40B4-BE49-F238E27FC236}">
                  <a16:creationId xmlns:a16="http://schemas.microsoft.com/office/drawing/2014/main" id="{FD66811E-9028-4A81-800E-51DDD608862C}"/>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5029200" y="67338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913" name="Group 912">
              <a:extLst>
                <a:ext uri="{FF2B5EF4-FFF2-40B4-BE49-F238E27FC236}">
                  <a16:creationId xmlns:a16="http://schemas.microsoft.com/office/drawing/2014/main" id="{CE1BB452-8F13-48C1-8790-06C358A2C414}"/>
                </a:ext>
              </a:extLst>
            </p:cNvPr>
            <p:cNvGrpSpPr/>
            <p:nvPr/>
          </p:nvGrpSpPr>
          <p:grpSpPr>
            <a:xfrm>
              <a:off x="5029200" y="7429024"/>
              <a:ext cx="2286000" cy="2400776"/>
              <a:chOff x="-2113030" y="957263"/>
              <a:chExt cx="2270572" cy="2400776"/>
            </a:xfrm>
          </p:grpSpPr>
          <p:pic>
            <p:nvPicPr>
              <p:cNvPr id="967" name="Picture 2" descr="http://www.auntiepixelante.com/wp-content/uploads/2009/07/supermariobrosbeginning.png">
                <a:extLst>
                  <a:ext uri="{FF2B5EF4-FFF2-40B4-BE49-F238E27FC236}">
                    <a16:creationId xmlns:a16="http://schemas.microsoft.com/office/drawing/2014/main" id="{AB1DFE51-55C7-4605-A7BF-1E7C71DE1FC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68" name="Picture 2" descr="http://www.auntiepixelante.com/wp-content/uploads/2009/07/supermariobrosbeginning.png">
                <a:extLst>
                  <a:ext uri="{FF2B5EF4-FFF2-40B4-BE49-F238E27FC236}">
                    <a16:creationId xmlns:a16="http://schemas.microsoft.com/office/drawing/2014/main" id="{17E9D0FE-D107-49BA-AADB-CD6D3E3796C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69" name="Picture 2" descr="http://www.auntiepixelante.com/wp-content/uploads/2009/07/supermariobrosbeginning.png">
                <a:extLst>
                  <a:ext uri="{FF2B5EF4-FFF2-40B4-BE49-F238E27FC236}">
                    <a16:creationId xmlns:a16="http://schemas.microsoft.com/office/drawing/2014/main" id="{103EC4AE-B4BC-4664-9A65-F7C1F8422C5A}"/>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2" descr="http://www.auntiepixelante.com/wp-content/uploads/2009/07/supermariobrosbeginning.png">
                <a:extLst>
                  <a:ext uri="{FF2B5EF4-FFF2-40B4-BE49-F238E27FC236}">
                    <a16:creationId xmlns:a16="http://schemas.microsoft.com/office/drawing/2014/main" id="{D113820A-A4F5-4BDA-9B3F-1AD690DA2A9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71" name="Picture 2" descr="http://www.auntiepixelante.com/wp-content/uploads/2009/07/supermariobrosbeginning.png">
                <a:extLst>
                  <a:ext uri="{FF2B5EF4-FFF2-40B4-BE49-F238E27FC236}">
                    <a16:creationId xmlns:a16="http://schemas.microsoft.com/office/drawing/2014/main" id="{139C0A3C-6BFB-4C14-AE56-99886E7A8DEB}"/>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72" name="Picture 2" descr="http://www.auntiepixelante.com/wp-content/uploads/2009/07/supermariobrosbeginning.png">
                <a:extLst>
                  <a:ext uri="{FF2B5EF4-FFF2-40B4-BE49-F238E27FC236}">
                    <a16:creationId xmlns:a16="http://schemas.microsoft.com/office/drawing/2014/main" id="{957C3316-619C-4399-A842-E01103881E41}"/>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73" name="Picture 2" descr="http://www.auntiepixelante.com/wp-content/uploads/2009/07/supermariobrosbeginning.png">
                <a:extLst>
                  <a:ext uri="{FF2B5EF4-FFF2-40B4-BE49-F238E27FC236}">
                    <a16:creationId xmlns:a16="http://schemas.microsoft.com/office/drawing/2014/main" id="{C4FC003A-5AC4-4510-A853-247D2E244E50}"/>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74" name="Picture 2" descr="http://www.auntiepixelante.com/wp-content/uploads/2009/07/supermariobrosbeginning.png">
                <a:extLst>
                  <a:ext uri="{FF2B5EF4-FFF2-40B4-BE49-F238E27FC236}">
                    <a16:creationId xmlns:a16="http://schemas.microsoft.com/office/drawing/2014/main" id="{04D64BD2-2996-48AA-886B-527BE2BC7CCC}"/>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914" name="Picture 2" descr="http://www.auntiepixelante.com/wp-content/uploads/2009/07/supermariobrosbeginning.png">
              <a:extLst>
                <a:ext uri="{FF2B5EF4-FFF2-40B4-BE49-F238E27FC236}">
                  <a16:creationId xmlns:a16="http://schemas.microsoft.com/office/drawing/2014/main" id="{D6EBF801-9FB0-455F-99BB-C4EB9E09D8D6}"/>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5033963" y="71621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915" name="Group 914">
              <a:extLst>
                <a:ext uri="{FF2B5EF4-FFF2-40B4-BE49-F238E27FC236}">
                  <a16:creationId xmlns:a16="http://schemas.microsoft.com/office/drawing/2014/main" id="{B2DAA456-5679-4782-908D-81A8E7EB2807}"/>
                </a:ext>
              </a:extLst>
            </p:cNvPr>
            <p:cNvGrpSpPr/>
            <p:nvPr/>
          </p:nvGrpSpPr>
          <p:grpSpPr>
            <a:xfrm>
              <a:off x="5220817" y="8503103"/>
              <a:ext cx="1905000" cy="924876"/>
              <a:chOff x="694349" y="2036708"/>
              <a:chExt cx="1751580" cy="988432"/>
            </a:xfrm>
            <a:effectLst>
              <a:outerShdw blurRad="63500" sx="102000" sy="102000" algn="ctr" rotWithShape="0">
                <a:prstClr val="black">
                  <a:alpha val="40000"/>
                </a:prstClr>
              </a:outerShdw>
            </a:effectLst>
          </p:grpSpPr>
          <p:sp>
            <p:nvSpPr>
              <p:cNvPr id="965" name="Rectangle 964">
                <a:extLst>
                  <a:ext uri="{FF2B5EF4-FFF2-40B4-BE49-F238E27FC236}">
                    <a16:creationId xmlns:a16="http://schemas.microsoft.com/office/drawing/2014/main" id="{8ED40A51-5A88-4808-80C2-20FD0C84387F}"/>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66" name="TextBox 965">
                <a:extLst>
                  <a:ext uri="{FF2B5EF4-FFF2-40B4-BE49-F238E27FC236}">
                    <a16:creationId xmlns:a16="http://schemas.microsoft.com/office/drawing/2014/main" id="{22D01A0C-78CA-4FC5-AFEA-F7E6638971FB}"/>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Do not touch a single item box.</a:t>
                </a:r>
              </a:p>
            </p:txBody>
          </p:sp>
        </p:grpSp>
        <p:sp>
          <p:nvSpPr>
            <p:cNvPr id="916" name="Snip Same Side Corner Rectangle 1256">
              <a:extLst>
                <a:ext uri="{FF2B5EF4-FFF2-40B4-BE49-F238E27FC236}">
                  <a16:creationId xmlns:a16="http://schemas.microsoft.com/office/drawing/2014/main" id="{95C8A257-E43A-4825-87FC-779871D4ADAF}"/>
                </a:ext>
              </a:extLst>
            </p:cNvPr>
            <p:cNvSpPr/>
            <p:nvPr/>
          </p:nvSpPr>
          <p:spPr>
            <a:xfrm flipV="1">
              <a:off x="6851858"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917" name="TextBox 916">
              <a:extLst>
                <a:ext uri="{FF2B5EF4-FFF2-40B4-BE49-F238E27FC236}">
                  <a16:creationId xmlns:a16="http://schemas.microsoft.com/office/drawing/2014/main" id="{ED43A58B-9AF0-4211-83CE-471D260109AE}"/>
                </a:ext>
              </a:extLst>
            </p:cNvPr>
            <p:cNvSpPr txBox="1"/>
            <p:nvPr/>
          </p:nvSpPr>
          <p:spPr>
            <a:xfrm>
              <a:off x="5030318" y="6757320"/>
              <a:ext cx="2264974" cy="276999"/>
            </a:xfrm>
            <a:prstGeom prst="rect">
              <a:avLst/>
            </a:prstGeom>
            <a:noFill/>
            <a:effectLst/>
          </p:spPr>
          <p:txBody>
            <a:bodyPr wrap="square" rtlCol="0">
              <a:spAutoFit/>
            </a:bodyPr>
            <a:lstStyle/>
            <a:p>
              <a:r>
                <a:rPr lang="en-US" sz="1200" b="1" spc="50" dirty="0">
                  <a:latin typeface="Montserrat ExtraBold" panose="00000900000000000000" pitchFamily="2" charset="0"/>
                </a:rPr>
                <a:t>Irrational Fear</a:t>
              </a:r>
              <a:endParaRPr lang="en-US" sz="1100" b="1" spc="50" dirty="0">
                <a:latin typeface="Montserrat ExtraBold" panose="00000900000000000000" pitchFamily="2" charset="0"/>
              </a:endParaRPr>
            </a:p>
          </p:txBody>
        </p:sp>
        <p:sp>
          <p:nvSpPr>
            <p:cNvPr id="918" name="TextBox 917">
              <a:extLst>
                <a:ext uri="{FF2B5EF4-FFF2-40B4-BE49-F238E27FC236}">
                  <a16:creationId xmlns:a16="http://schemas.microsoft.com/office/drawing/2014/main" id="{6DDBCDE5-9F7E-4E55-B239-1A6F9ADA32E7}"/>
                </a:ext>
              </a:extLst>
            </p:cNvPr>
            <p:cNvSpPr txBox="1"/>
            <p:nvPr/>
          </p:nvSpPr>
          <p:spPr>
            <a:xfrm>
              <a:off x="5213351" y="9476240"/>
              <a:ext cx="131810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Just try it.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It can’t be that bad.</a:t>
              </a:r>
            </a:p>
          </p:txBody>
        </p:sp>
        <p:pic>
          <p:nvPicPr>
            <p:cNvPr id="924" name="Picture 2" descr="http://www.mariowiki.com/images/2/29/PrincessPeachEmblem.png">
              <a:extLst>
                <a:ext uri="{FF2B5EF4-FFF2-40B4-BE49-F238E27FC236}">
                  <a16:creationId xmlns:a16="http://schemas.microsoft.com/office/drawing/2014/main" id="{EE31B4E1-D6C9-4056-9044-3FC1D536B1AB}"/>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2436" y="94781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25" name="TextBox 924">
              <a:extLst>
                <a:ext uri="{FF2B5EF4-FFF2-40B4-BE49-F238E27FC236}">
                  <a16:creationId xmlns:a16="http://schemas.microsoft.com/office/drawing/2014/main" id="{A63D56BB-31F4-447E-90B1-99840B5130EA}"/>
                </a:ext>
              </a:extLst>
            </p:cNvPr>
            <p:cNvSpPr txBox="1"/>
            <p:nvPr/>
          </p:nvSpPr>
          <p:spPr>
            <a:xfrm>
              <a:off x="6490738" y="94471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954" name="Group 953">
              <a:extLst>
                <a:ext uri="{FF2B5EF4-FFF2-40B4-BE49-F238E27FC236}">
                  <a16:creationId xmlns:a16="http://schemas.microsoft.com/office/drawing/2014/main" id="{00064B4E-D570-469E-AAA0-69CDE8F4C4E4}"/>
                </a:ext>
              </a:extLst>
            </p:cNvPr>
            <p:cNvGrpSpPr/>
            <p:nvPr/>
          </p:nvGrpSpPr>
          <p:grpSpPr>
            <a:xfrm>
              <a:off x="5268443" y="7115175"/>
              <a:ext cx="1885949" cy="1276350"/>
              <a:chOff x="-1958170" y="1352550"/>
              <a:chExt cx="2068914" cy="1400175"/>
            </a:xfrm>
            <a:effectLst>
              <a:outerShdw blurRad="63500" sx="102000" sy="102000" algn="ctr" rotWithShape="0">
                <a:prstClr val="black">
                  <a:alpha val="40000"/>
                </a:prstClr>
              </a:outerShdw>
            </a:effectLst>
          </p:grpSpPr>
          <p:pic>
            <p:nvPicPr>
              <p:cNvPr id="962" name="Picture 4" descr="Image result for pixel piranha plant">
                <a:extLst>
                  <a:ext uri="{FF2B5EF4-FFF2-40B4-BE49-F238E27FC236}">
                    <a16:creationId xmlns:a16="http://schemas.microsoft.com/office/drawing/2014/main" id="{1DFCFBE1-52D2-4474-A462-09A48E45BA1B}"/>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1031199" y="1941356"/>
                <a:ext cx="166922" cy="222562"/>
              </a:xfrm>
              <a:prstGeom prst="rect">
                <a:avLst/>
              </a:prstGeom>
              <a:noFill/>
              <a:extLst>
                <a:ext uri="{909E8E84-426E-40DD-AFC4-6F175D3DCCD1}">
                  <a14:hiddenFill xmlns:a14="http://schemas.microsoft.com/office/drawing/2010/main">
                    <a:solidFill>
                      <a:srgbClr val="FFFFFF"/>
                    </a:solidFill>
                  </a14:hiddenFill>
                </a:ext>
              </a:extLst>
            </p:spPr>
          </p:pic>
          <p:sp>
            <p:nvSpPr>
              <p:cNvPr id="963" name="Rectangle 962">
                <a:extLst>
                  <a:ext uri="{FF2B5EF4-FFF2-40B4-BE49-F238E27FC236}">
                    <a16:creationId xmlns:a16="http://schemas.microsoft.com/office/drawing/2014/main" id="{8B594E6F-6655-4236-AB7B-92AD77ABD622}"/>
                  </a:ext>
                </a:extLst>
              </p:cNvPr>
              <p:cNvSpPr/>
              <p:nvPr/>
            </p:nvSpPr>
            <p:spPr>
              <a:xfrm>
                <a:off x="-1958170" y="1352550"/>
                <a:ext cx="2068914" cy="1400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4" name="Picture 10" descr="Image result for irrational fears">
                <a:extLst>
                  <a:ext uri="{FF2B5EF4-FFF2-40B4-BE49-F238E27FC236}">
                    <a16:creationId xmlns:a16="http://schemas.microsoft.com/office/drawing/2014/main" id="{BFB9ADA2-D0E1-4F79-96EF-885CC10B72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95438" y="1417158"/>
                <a:ext cx="1295400" cy="1270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5" name="Group 954">
              <a:extLst>
                <a:ext uri="{FF2B5EF4-FFF2-40B4-BE49-F238E27FC236}">
                  <a16:creationId xmlns:a16="http://schemas.microsoft.com/office/drawing/2014/main" id="{4F32F5DF-3DD7-4B66-BC0A-068692BFC0DF}"/>
                </a:ext>
              </a:extLst>
            </p:cNvPr>
            <p:cNvGrpSpPr/>
            <p:nvPr/>
          </p:nvGrpSpPr>
          <p:grpSpPr>
            <a:xfrm>
              <a:off x="5029200" y="8325296"/>
              <a:ext cx="2286000" cy="92100"/>
              <a:chOff x="-2506971" y="1310005"/>
              <a:chExt cx="2313350" cy="92075"/>
            </a:xfrm>
          </p:grpSpPr>
          <p:pic>
            <p:nvPicPr>
              <p:cNvPr id="960" name="Picture 2" descr="http://www.auntiepixelante.com/wp-content/uploads/2009/07/supermariobrosbeginning.png">
                <a:extLst>
                  <a:ext uri="{FF2B5EF4-FFF2-40B4-BE49-F238E27FC236}">
                    <a16:creationId xmlns:a16="http://schemas.microsoft.com/office/drawing/2014/main" id="{5DA82EAF-D03E-46E0-94CA-052F5F652C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61" name="Picture 2" descr="http://www.auntiepixelante.com/wp-content/uploads/2009/07/supermariobrosbeginning.png">
                <a:extLst>
                  <a:ext uri="{FF2B5EF4-FFF2-40B4-BE49-F238E27FC236}">
                    <a16:creationId xmlns:a16="http://schemas.microsoft.com/office/drawing/2014/main" id="{5DA72F49-25CE-4F06-919D-EEEE5602A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6" name="Group 955">
              <a:extLst>
                <a:ext uri="{FF2B5EF4-FFF2-40B4-BE49-F238E27FC236}">
                  <a16:creationId xmlns:a16="http://schemas.microsoft.com/office/drawing/2014/main" id="{23B9B7AE-7363-4A51-99B9-6E36017B6C2B}"/>
                </a:ext>
              </a:extLst>
            </p:cNvPr>
            <p:cNvGrpSpPr/>
            <p:nvPr/>
          </p:nvGrpSpPr>
          <p:grpSpPr>
            <a:xfrm>
              <a:off x="5029200" y="7100547"/>
              <a:ext cx="2286000" cy="94483"/>
              <a:chOff x="-2506971" y="1317144"/>
              <a:chExt cx="2313350" cy="94457"/>
            </a:xfrm>
          </p:grpSpPr>
          <p:pic>
            <p:nvPicPr>
              <p:cNvPr id="958" name="Picture 2" descr="http://www.auntiepixelante.com/wp-content/uploads/2009/07/supermariobrosbeginning.png">
                <a:extLst>
                  <a:ext uri="{FF2B5EF4-FFF2-40B4-BE49-F238E27FC236}">
                    <a16:creationId xmlns:a16="http://schemas.microsoft.com/office/drawing/2014/main" id="{B0998C8A-14EE-4BFE-96ED-C8A5B4709E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59" name="Picture 2" descr="http://www.auntiepixelante.com/wp-content/uploads/2009/07/supermariobrosbeginning.png">
                <a:extLst>
                  <a:ext uri="{FF2B5EF4-FFF2-40B4-BE49-F238E27FC236}">
                    <a16:creationId xmlns:a16="http://schemas.microsoft.com/office/drawing/2014/main" id="{A1803ED2-5323-4023-A396-0602C66881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957" name="Picture 10" descr="Image result for mario pixel mushroom">
              <a:extLst>
                <a:ext uri="{FF2B5EF4-FFF2-40B4-BE49-F238E27FC236}">
                  <a16:creationId xmlns:a16="http://schemas.microsoft.com/office/drawing/2014/main" id="{C0FA657E-088A-4FE7-AD72-F1EAA96BB90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6885131" y="6694051"/>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5" name="Group 974">
            <a:extLst>
              <a:ext uri="{FF2B5EF4-FFF2-40B4-BE49-F238E27FC236}">
                <a16:creationId xmlns:a16="http://schemas.microsoft.com/office/drawing/2014/main" id="{68AE7C7B-5573-4C5F-AAE2-E1743AA32B51}"/>
              </a:ext>
            </a:extLst>
          </p:cNvPr>
          <p:cNvGrpSpPr/>
          <p:nvPr/>
        </p:nvGrpSpPr>
        <p:grpSpPr>
          <a:xfrm>
            <a:off x="2743200" y="3429000"/>
            <a:ext cx="2287118" cy="3200400"/>
            <a:chOff x="5029200" y="6629400"/>
            <a:chExt cx="2287118" cy="3200400"/>
          </a:xfrm>
        </p:grpSpPr>
        <p:pic>
          <p:nvPicPr>
            <p:cNvPr id="976" name="Picture 2" descr="http://www.auntiepixelante.com/wp-content/uploads/2009/07/supermariobrosbeginning.png">
              <a:extLst>
                <a:ext uri="{FF2B5EF4-FFF2-40B4-BE49-F238E27FC236}">
                  <a16:creationId xmlns:a16="http://schemas.microsoft.com/office/drawing/2014/main" id="{D48442D6-F8CC-42EA-95AB-189B5495C25A}"/>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7931" r="50241" b="70549"/>
            <a:stretch/>
          </p:blipFill>
          <p:spPr bwMode="auto">
            <a:xfrm>
              <a:off x="5029200" y="6631440"/>
              <a:ext cx="2284405" cy="803897"/>
            </a:xfrm>
            <a:prstGeom prst="roundRect">
              <a:avLst>
                <a:gd name="adj" fmla="val 0"/>
              </a:avLst>
            </a:prstGeom>
            <a:solidFill>
              <a:srgbClr val="FFFFFF">
                <a:shade val="85000"/>
              </a:srgbClr>
            </a:solidFill>
            <a:ln>
              <a:noFill/>
            </a:ln>
            <a:effectLst/>
            <a:extLst/>
          </p:spPr>
        </p:pic>
        <p:pic>
          <p:nvPicPr>
            <p:cNvPr id="977" name="Picture 2" descr="http://www.auntiepixelante.com/wp-content/uploads/2009/07/supermariobrosbeginning.png">
              <a:extLst>
                <a:ext uri="{FF2B5EF4-FFF2-40B4-BE49-F238E27FC236}">
                  <a16:creationId xmlns:a16="http://schemas.microsoft.com/office/drawing/2014/main" id="{8C38830E-9B2B-4E47-AC36-7A9A72CB6862}"/>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9078" t="70580" r="12265"/>
            <a:stretch/>
          </p:blipFill>
          <p:spPr bwMode="auto">
            <a:xfrm>
              <a:off x="5029200" y="67338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978" name="Group 977">
              <a:extLst>
                <a:ext uri="{FF2B5EF4-FFF2-40B4-BE49-F238E27FC236}">
                  <a16:creationId xmlns:a16="http://schemas.microsoft.com/office/drawing/2014/main" id="{465D3E5C-6B50-4F74-AD14-B2B9A79A3EDA}"/>
                </a:ext>
              </a:extLst>
            </p:cNvPr>
            <p:cNvGrpSpPr/>
            <p:nvPr/>
          </p:nvGrpSpPr>
          <p:grpSpPr>
            <a:xfrm>
              <a:off x="5029200" y="7429024"/>
              <a:ext cx="2286000" cy="2400776"/>
              <a:chOff x="-2113030" y="957263"/>
              <a:chExt cx="2270572" cy="2400776"/>
            </a:xfrm>
          </p:grpSpPr>
          <p:pic>
            <p:nvPicPr>
              <p:cNvPr id="1000" name="Picture 2" descr="http://www.auntiepixelante.com/wp-content/uploads/2009/07/supermariobrosbeginning.png">
                <a:extLst>
                  <a:ext uri="{FF2B5EF4-FFF2-40B4-BE49-F238E27FC236}">
                    <a16:creationId xmlns:a16="http://schemas.microsoft.com/office/drawing/2014/main" id="{7909D5A6-A082-4AB5-B4F5-0607EC1990A7}"/>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1" name="Picture 2" descr="http://www.auntiepixelante.com/wp-content/uploads/2009/07/supermariobrosbeginning.png">
                <a:extLst>
                  <a:ext uri="{FF2B5EF4-FFF2-40B4-BE49-F238E27FC236}">
                    <a16:creationId xmlns:a16="http://schemas.microsoft.com/office/drawing/2014/main" id="{E25F7DA0-8045-4523-A835-8E0D25241DB3}"/>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2" name="Picture 2" descr="http://www.auntiepixelante.com/wp-content/uploads/2009/07/supermariobrosbeginning.png">
                <a:extLst>
                  <a:ext uri="{FF2B5EF4-FFF2-40B4-BE49-F238E27FC236}">
                    <a16:creationId xmlns:a16="http://schemas.microsoft.com/office/drawing/2014/main" id="{D5E783D9-096E-4787-B20C-06FDEDC7C24D}"/>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3" name="Picture 2" descr="http://www.auntiepixelante.com/wp-content/uploads/2009/07/supermariobrosbeginning.png">
                <a:extLst>
                  <a:ext uri="{FF2B5EF4-FFF2-40B4-BE49-F238E27FC236}">
                    <a16:creationId xmlns:a16="http://schemas.microsoft.com/office/drawing/2014/main" id="{2337A0EA-B2EA-44B9-A78B-727C28A12839}"/>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4" name="Picture 2" descr="http://www.auntiepixelante.com/wp-content/uploads/2009/07/supermariobrosbeginning.png">
                <a:extLst>
                  <a:ext uri="{FF2B5EF4-FFF2-40B4-BE49-F238E27FC236}">
                    <a16:creationId xmlns:a16="http://schemas.microsoft.com/office/drawing/2014/main" id="{07A34232-604D-45E6-871E-8F40C0349948}"/>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5" name="Picture 2" descr="http://www.auntiepixelante.com/wp-content/uploads/2009/07/supermariobrosbeginning.png">
                <a:extLst>
                  <a:ext uri="{FF2B5EF4-FFF2-40B4-BE49-F238E27FC236}">
                    <a16:creationId xmlns:a16="http://schemas.microsoft.com/office/drawing/2014/main" id="{5F10B868-76F6-4990-8D91-216D3568962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6" name="Picture 2" descr="http://www.auntiepixelante.com/wp-content/uploads/2009/07/supermariobrosbeginning.png">
                <a:extLst>
                  <a:ext uri="{FF2B5EF4-FFF2-40B4-BE49-F238E27FC236}">
                    <a16:creationId xmlns:a16="http://schemas.microsoft.com/office/drawing/2014/main" id="{5CB2929C-C71D-4C78-AACF-7ED0D206288F}"/>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1007" name="Picture 2" descr="http://www.auntiepixelante.com/wp-content/uploads/2009/07/supermariobrosbeginning.png">
                <a:extLst>
                  <a:ext uri="{FF2B5EF4-FFF2-40B4-BE49-F238E27FC236}">
                    <a16:creationId xmlns:a16="http://schemas.microsoft.com/office/drawing/2014/main" id="{04BCE69A-7D17-496D-A5A7-06929FC2D1C7}"/>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979" name="Picture 2" descr="http://www.auntiepixelante.com/wp-content/uploads/2009/07/supermariobrosbeginning.png">
              <a:extLst>
                <a:ext uri="{FF2B5EF4-FFF2-40B4-BE49-F238E27FC236}">
                  <a16:creationId xmlns:a16="http://schemas.microsoft.com/office/drawing/2014/main" id="{7B328913-D625-466E-8710-032557C9BCEC}"/>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22007" t="88249" r="28467"/>
            <a:stretch/>
          </p:blipFill>
          <p:spPr bwMode="auto">
            <a:xfrm>
              <a:off x="5033963" y="71621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980" name="Group 979">
              <a:extLst>
                <a:ext uri="{FF2B5EF4-FFF2-40B4-BE49-F238E27FC236}">
                  <a16:creationId xmlns:a16="http://schemas.microsoft.com/office/drawing/2014/main" id="{DBCFD1F6-CAA4-41FD-B531-310F85671337}"/>
                </a:ext>
              </a:extLst>
            </p:cNvPr>
            <p:cNvGrpSpPr/>
            <p:nvPr/>
          </p:nvGrpSpPr>
          <p:grpSpPr>
            <a:xfrm>
              <a:off x="5220817" y="8503103"/>
              <a:ext cx="1905000" cy="924876"/>
              <a:chOff x="694349" y="2036708"/>
              <a:chExt cx="1751580" cy="988432"/>
            </a:xfrm>
            <a:effectLst>
              <a:outerShdw blurRad="63500" sx="102000" sy="102000" algn="ctr" rotWithShape="0">
                <a:prstClr val="black">
                  <a:alpha val="40000"/>
                </a:prstClr>
              </a:outerShdw>
            </a:effectLst>
          </p:grpSpPr>
          <p:sp>
            <p:nvSpPr>
              <p:cNvPr id="998" name="Rectangle 997">
                <a:extLst>
                  <a:ext uri="{FF2B5EF4-FFF2-40B4-BE49-F238E27FC236}">
                    <a16:creationId xmlns:a16="http://schemas.microsoft.com/office/drawing/2014/main" id="{59653F4E-D67B-4165-B771-10521E45E6F1}"/>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99" name="TextBox 998">
                <a:extLst>
                  <a:ext uri="{FF2B5EF4-FFF2-40B4-BE49-F238E27FC236}">
                    <a16:creationId xmlns:a16="http://schemas.microsoft.com/office/drawing/2014/main" id="{7CDFA8F0-E0B9-4900-BBE0-4F892F1EA59A}"/>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Do not touch a single item box.</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981" name="Snip Same Side Corner Rectangle 1256">
              <a:extLst>
                <a:ext uri="{FF2B5EF4-FFF2-40B4-BE49-F238E27FC236}">
                  <a16:creationId xmlns:a16="http://schemas.microsoft.com/office/drawing/2014/main" id="{90037871-2666-470A-85B4-64F1612216C8}"/>
                </a:ext>
              </a:extLst>
            </p:cNvPr>
            <p:cNvSpPr/>
            <p:nvPr/>
          </p:nvSpPr>
          <p:spPr>
            <a:xfrm flipV="1">
              <a:off x="6851858"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982" name="TextBox 981">
              <a:extLst>
                <a:ext uri="{FF2B5EF4-FFF2-40B4-BE49-F238E27FC236}">
                  <a16:creationId xmlns:a16="http://schemas.microsoft.com/office/drawing/2014/main" id="{CB495C39-BE44-4052-B969-FEB2C7D510E2}"/>
                </a:ext>
              </a:extLst>
            </p:cNvPr>
            <p:cNvSpPr txBox="1"/>
            <p:nvPr/>
          </p:nvSpPr>
          <p:spPr>
            <a:xfrm>
              <a:off x="5030318" y="6757320"/>
              <a:ext cx="2264974" cy="276999"/>
            </a:xfrm>
            <a:prstGeom prst="rect">
              <a:avLst/>
            </a:prstGeom>
            <a:noFill/>
            <a:effectLst/>
          </p:spPr>
          <p:txBody>
            <a:bodyPr wrap="square" rtlCol="0">
              <a:spAutoFit/>
            </a:bodyPr>
            <a:lstStyle/>
            <a:p>
              <a:r>
                <a:rPr lang="en-US" sz="1200" b="1" spc="50" dirty="0">
                  <a:latin typeface="Montserrat ExtraBold" panose="00000900000000000000" pitchFamily="2" charset="0"/>
                </a:rPr>
                <a:t>Irrational Fear</a:t>
              </a:r>
              <a:endParaRPr lang="en-US" sz="1100" b="1" spc="50" dirty="0">
                <a:latin typeface="Montserrat ExtraBold" panose="00000900000000000000" pitchFamily="2" charset="0"/>
              </a:endParaRPr>
            </a:p>
          </p:txBody>
        </p:sp>
        <p:sp>
          <p:nvSpPr>
            <p:cNvPr id="983" name="TextBox 982">
              <a:extLst>
                <a:ext uri="{FF2B5EF4-FFF2-40B4-BE49-F238E27FC236}">
                  <a16:creationId xmlns:a16="http://schemas.microsoft.com/office/drawing/2014/main" id="{60214AFB-39D4-4CE1-88F9-8D061C8F9019}"/>
                </a:ext>
              </a:extLst>
            </p:cNvPr>
            <p:cNvSpPr txBox="1"/>
            <p:nvPr/>
          </p:nvSpPr>
          <p:spPr>
            <a:xfrm>
              <a:off x="5213351" y="9476240"/>
              <a:ext cx="131810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Just try it.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It can’t be that bad.</a:t>
              </a:r>
            </a:p>
          </p:txBody>
        </p:sp>
        <p:pic>
          <p:nvPicPr>
            <p:cNvPr id="984" name="Picture 2" descr="http://www.mariowiki.com/images/2/29/PrincessPeachEmblem.png">
              <a:extLst>
                <a:ext uri="{FF2B5EF4-FFF2-40B4-BE49-F238E27FC236}">
                  <a16:creationId xmlns:a16="http://schemas.microsoft.com/office/drawing/2014/main" id="{95081D19-4067-4A26-BA7B-1BF509CE3E71}"/>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2436" y="94781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85" name="TextBox 984">
              <a:extLst>
                <a:ext uri="{FF2B5EF4-FFF2-40B4-BE49-F238E27FC236}">
                  <a16:creationId xmlns:a16="http://schemas.microsoft.com/office/drawing/2014/main" id="{B2C5E4DE-4016-42A1-B837-AD18758FE494}"/>
                </a:ext>
              </a:extLst>
            </p:cNvPr>
            <p:cNvSpPr txBox="1"/>
            <p:nvPr/>
          </p:nvSpPr>
          <p:spPr>
            <a:xfrm>
              <a:off x="6490738" y="9447182"/>
              <a:ext cx="418222" cy="307777"/>
            </a:xfrm>
            <a:prstGeom prst="rect">
              <a:avLst/>
            </a:prstGeom>
            <a:noFill/>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15</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987" name="Group 986">
              <a:extLst>
                <a:ext uri="{FF2B5EF4-FFF2-40B4-BE49-F238E27FC236}">
                  <a16:creationId xmlns:a16="http://schemas.microsoft.com/office/drawing/2014/main" id="{0D9DBAE6-36CD-49F3-8A27-6A493A705D6B}"/>
                </a:ext>
              </a:extLst>
            </p:cNvPr>
            <p:cNvGrpSpPr/>
            <p:nvPr/>
          </p:nvGrpSpPr>
          <p:grpSpPr>
            <a:xfrm>
              <a:off x="5268443" y="7115175"/>
              <a:ext cx="1885949" cy="1276350"/>
              <a:chOff x="-1958170" y="1352550"/>
              <a:chExt cx="2068914" cy="1400175"/>
            </a:xfrm>
            <a:effectLst>
              <a:outerShdw blurRad="63500" sx="102000" sy="102000" algn="ctr" rotWithShape="0">
                <a:prstClr val="black">
                  <a:alpha val="40000"/>
                </a:prstClr>
              </a:outerShdw>
            </a:effectLst>
          </p:grpSpPr>
          <p:pic>
            <p:nvPicPr>
              <p:cNvPr id="995" name="Picture 4" descr="Image result for pixel piranha plant">
                <a:extLst>
                  <a:ext uri="{FF2B5EF4-FFF2-40B4-BE49-F238E27FC236}">
                    <a16:creationId xmlns:a16="http://schemas.microsoft.com/office/drawing/2014/main" id="{B7417850-468C-4DD3-B693-BF6B82115F30}"/>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1031199" y="1941356"/>
                <a:ext cx="166922" cy="222562"/>
              </a:xfrm>
              <a:prstGeom prst="rect">
                <a:avLst/>
              </a:prstGeom>
              <a:noFill/>
              <a:extLst>
                <a:ext uri="{909E8E84-426E-40DD-AFC4-6F175D3DCCD1}">
                  <a14:hiddenFill xmlns:a14="http://schemas.microsoft.com/office/drawing/2010/main">
                    <a:solidFill>
                      <a:srgbClr val="FFFFFF"/>
                    </a:solidFill>
                  </a14:hiddenFill>
                </a:ext>
              </a:extLst>
            </p:spPr>
          </p:pic>
          <p:sp>
            <p:nvSpPr>
              <p:cNvPr id="996" name="Rectangle 995">
                <a:extLst>
                  <a:ext uri="{FF2B5EF4-FFF2-40B4-BE49-F238E27FC236}">
                    <a16:creationId xmlns:a16="http://schemas.microsoft.com/office/drawing/2014/main" id="{16C6C035-D366-4357-85BD-ACAACF674F32}"/>
                  </a:ext>
                </a:extLst>
              </p:cNvPr>
              <p:cNvSpPr/>
              <p:nvPr/>
            </p:nvSpPr>
            <p:spPr>
              <a:xfrm>
                <a:off x="-1958170" y="1352550"/>
                <a:ext cx="2068914" cy="1400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7" name="Picture 10" descr="Image result for irrational fears">
                <a:extLst>
                  <a:ext uri="{FF2B5EF4-FFF2-40B4-BE49-F238E27FC236}">
                    <a16:creationId xmlns:a16="http://schemas.microsoft.com/office/drawing/2014/main" id="{F67C4DB6-7CDE-4EB6-818C-79D7562BD9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95438" y="1417158"/>
                <a:ext cx="1295400" cy="1270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8" name="Group 987">
              <a:extLst>
                <a:ext uri="{FF2B5EF4-FFF2-40B4-BE49-F238E27FC236}">
                  <a16:creationId xmlns:a16="http://schemas.microsoft.com/office/drawing/2014/main" id="{E4D54321-FB4F-4082-AC1F-EEFF990828BC}"/>
                </a:ext>
              </a:extLst>
            </p:cNvPr>
            <p:cNvGrpSpPr/>
            <p:nvPr/>
          </p:nvGrpSpPr>
          <p:grpSpPr>
            <a:xfrm>
              <a:off x="5029200" y="8325296"/>
              <a:ext cx="2286000" cy="92100"/>
              <a:chOff x="-2506971" y="1310005"/>
              <a:chExt cx="2313350" cy="92075"/>
            </a:xfrm>
          </p:grpSpPr>
          <p:pic>
            <p:nvPicPr>
              <p:cNvPr id="993" name="Picture 2" descr="http://www.auntiepixelante.com/wp-content/uploads/2009/07/supermariobrosbeginning.png">
                <a:extLst>
                  <a:ext uri="{FF2B5EF4-FFF2-40B4-BE49-F238E27FC236}">
                    <a16:creationId xmlns:a16="http://schemas.microsoft.com/office/drawing/2014/main" id="{75EC3E8A-C013-4216-BB9D-A024D4B848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94" name="Picture 2" descr="http://www.auntiepixelante.com/wp-content/uploads/2009/07/supermariobrosbeginning.png">
                <a:extLst>
                  <a:ext uri="{FF2B5EF4-FFF2-40B4-BE49-F238E27FC236}">
                    <a16:creationId xmlns:a16="http://schemas.microsoft.com/office/drawing/2014/main" id="{ED82E34A-CCE1-4C3B-AADB-CB5F5150BB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9" name="Group 988">
              <a:extLst>
                <a:ext uri="{FF2B5EF4-FFF2-40B4-BE49-F238E27FC236}">
                  <a16:creationId xmlns:a16="http://schemas.microsoft.com/office/drawing/2014/main" id="{AF0660E6-3292-4C04-BC88-D5C94946B153}"/>
                </a:ext>
              </a:extLst>
            </p:cNvPr>
            <p:cNvGrpSpPr/>
            <p:nvPr/>
          </p:nvGrpSpPr>
          <p:grpSpPr>
            <a:xfrm>
              <a:off x="5029200" y="7100547"/>
              <a:ext cx="2286000" cy="94483"/>
              <a:chOff x="-2506971" y="1317144"/>
              <a:chExt cx="2313350" cy="94457"/>
            </a:xfrm>
          </p:grpSpPr>
          <p:pic>
            <p:nvPicPr>
              <p:cNvPr id="991" name="Picture 2" descr="http://www.auntiepixelante.com/wp-content/uploads/2009/07/supermariobrosbeginning.png">
                <a:extLst>
                  <a:ext uri="{FF2B5EF4-FFF2-40B4-BE49-F238E27FC236}">
                    <a16:creationId xmlns:a16="http://schemas.microsoft.com/office/drawing/2014/main" id="{F40B2FFA-C0F4-44EB-AC1D-F5733CFE7B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92" name="Picture 2" descr="http://www.auntiepixelante.com/wp-content/uploads/2009/07/supermariobrosbeginning.png">
                <a:extLst>
                  <a:ext uri="{FF2B5EF4-FFF2-40B4-BE49-F238E27FC236}">
                    <a16:creationId xmlns:a16="http://schemas.microsoft.com/office/drawing/2014/main" id="{F41A0641-B26D-4E3A-9E71-BE3EA821B7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990" name="Picture 10" descr="Image result for mario pixel mushroom">
              <a:extLst>
                <a:ext uri="{FF2B5EF4-FFF2-40B4-BE49-F238E27FC236}">
                  <a16:creationId xmlns:a16="http://schemas.microsoft.com/office/drawing/2014/main" id="{86EB7699-9D50-4513-9E8A-DAFE91CDBF62}"/>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6885131" y="6694051"/>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8" name="Group 1007">
            <a:extLst>
              <a:ext uri="{FF2B5EF4-FFF2-40B4-BE49-F238E27FC236}">
                <a16:creationId xmlns:a16="http://schemas.microsoft.com/office/drawing/2014/main" id="{E2266F6A-6B92-4090-BE3F-C4C1908B1EE8}"/>
              </a:ext>
            </a:extLst>
          </p:cNvPr>
          <p:cNvGrpSpPr/>
          <p:nvPr/>
        </p:nvGrpSpPr>
        <p:grpSpPr>
          <a:xfrm>
            <a:off x="463081" y="228600"/>
            <a:ext cx="6852119" cy="9601200"/>
            <a:chOff x="463081" y="228600"/>
            <a:chExt cx="6852119" cy="9601200"/>
          </a:xfrm>
        </p:grpSpPr>
        <p:grpSp>
          <p:nvGrpSpPr>
            <p:cNvPr id="1009" name="Group 1008">
              <a:extLst>
                <a:ext uri="{FF2B5EF4-FFF2-40B4-BE49-F238E27FC236}">
                  <a16:creationId xmlns:a16="http://schemas.microsoft.com/office/drawing/2014/main" id="{9BD995D3-81CA-4367-8DEF-6D27AF782D98}"/>
                </a:ext>
              </a:extLst>
            </p:cNvPr>
            <p:cNvGrpSpPr/>
            <p:nvPr/>
          </p:nvGrpSpPr>
          <p:grpSpPr>
            <a:xfrm>
              <a:off x="463081" y="228600"/>
              <a:ext cx="6852119" cy="3200400"/>
              <a:chOff x="463081" y="228600"/>
              <a:chExt cx="6852119" cy="3200400"/>
            </a:xfrm>
          </p:grpSpPr>
          <p:sp>
            <p:nvSpPr>
              <p:cNvPr id="1018" name="Rectangle 1017">
                <a:extLst>
                  <a:ext uri="{FF2B5EF4-FFF2-40B4-BE49-F238E27FC236}">
                    <a16:creationId xmlns:a16="http://schemas.microsoft.com/office/drawing/2014/main" id="{903E17BC-846A-499B-973C-CFD983D3FE39}"/>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Rectangle 1018">
                <a:extLst>
                  <a:ext uri="{FF2B5EF4-FFF2-40B4-BE49-F238E27FC236}">
                    <a16:creationId xmlns:a16="http://schemas.microsoft.com/office/drawing/2014/main" id="{3A841301-DA91-44F7-84DC-DEC8831AFF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Rectangle 1019">
                <a:extLst>
                  <a:ext uri="{FF2B5EF4-FFF2-40B4-BE49-F238E27FC236}">
                    <a16:creationId xmlns:a16="http://schemas.microsoft.com/office/drawing/2014/main" id="{92CFD70F-DE39-4FDE-9A6D-8E39060F58E3}"/>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0" name="Group 1009">
              <a:extLst>
                <a:ext uri="{FF2B5EF4-FFF2-40B4-BE49-F238E27FC236}">
                  <a16:creationId xmlns:a16="http://schemas.microsoft.com/office/drawing/2014/main" id="{F497EB11-4EA2-4524-8407-23E0AF5B7E1C}"/>
                </a:ext>
              </a:extLst>
            </p:cNvPr>
            <p:cNvGrpSpPr/>
            <p:nvPr/>
          </p:nvGrpSpPr>
          <p:grpSpPr>
            <a:xfrm>
              <a:off x="463081" y="3429000"/>
              <a:ext cx="6852119" cy="3200400"/>
              <a:chOff x="463081" y="228600"/>
              <a:chExt cx="6852119" cy="3200400"/>
            </a:xfrm>
          </p:grpSpPr>
          <p:sp>
            <p:nvSpPr>
              <p:cNvPr id="1015" name="Rectangle 1014">
                <a:extLst>
                  <a:ext uri="{FF2B5EF4-FFF2-40B4-BE49-F238E27FC236}">
                    <a16:creationId xmlns:a16="http://schemas.microsoft.com/office/drawing/2014/main" id="{6A528341-7EA8-4AEE-85C0-8241B2494BA2}"/>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Rectangle 1015">
                <a:extLst>
                  <a:ext uri="{FF2B5EF4-FFF2-40B4-BE49-F238E27FC236}">
                    <a16:creationId xmlns:a16="http://schemas.microsoft.com/office/drawing/2014/main" id="{E3B10528-B66F-47BF-931A-F4D87EDC46DB}"/>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Rectangle 1016">
                <a:extLst>
                  <a:ext uri="{FF2B5EF4-FFF2-40B4-BE49-F238E27FC236}">
                    <a16:creationId xmlns:a16="http://schemas.microsoft.com/office/drawing/2014/main" id="{C66E5302-B4D1-4560-A3A8-E090C1E7A343}"/>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1" name="Group 1010">
              <a:extLst>
                <a:ext uri="{FF2B5EF4-FFF2-40B4-BE49-F238E27FC236}">
                  <a16:creationId xmlns:a16="http://schemas.microsoft.com/office/drawing/2014/main" id="{93F5B8DB-0551-4A16-AAE7-DED55F005637}"/>
                </a:ext>
              </a:extLst>
            </p:cNvPr>
            <p:cNvGrpSpPr/>
            <p:nvPr/>
          </p:nvGrpSpPr>
          <p:grpSpPr>
            <a:xfrm>
              <a:off x="463081" y="6629400"/>
              <a:ext cx="6852119" cy="3200400"/>
              <a:chOff x="463081" y="228600"/>
              <a:chExt cx="6852119" cy="3200400"/>
            </a:xfrm>
          </p:grpSpPr>
          <p:sp>
            <p:nvSpPr>
              <p:cNvPr id="1012" name="Rectangle 1011">
                <a:extLst>
                  <a:ext uri="{FF2B5EF4-FFF2-40B4-BE49-F238E27FC236}">
                    <a16:creationId xmlns:a16="http://schemas.microsoft.com/office/drawing/2014/main" id="{5CA86E58-13CA-4840-AFC9-9DF33FE5862F}"/>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a:extLst>
                  <a:ext uri="{FF2B5EF4-FFF2-40B4-BE49-F238E27FC236}">
                    <a16:creationId xmlns:a16="http://schemas.microsoft.com/office/drawing/2014/main" id="{4887D867-4BF1-4288-8C08-5F2FF82E98AE}"/>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Rectangle 1013">
                <a:extLst>
                  <a:ext uri="{FF2B5EF4-FFF2-40B4-BE49-F238E27FC236}">
                    <a16:creationId xmlns:a16="http://schemas.microsoft.com/office/drawing/2014/main" id="{02384716-63A7-41E2-A99E-32373CFCB14A}"/>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287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8" name="Group 627">
            <a:extLst>
              <a:ext uri="{FF2B5EF4-FFF2-40B4-BE49-F238E27FC236}">
                <a16:creationId xmlns:a16="http://schemas.microsoft.com/office/drawing/2014/main" id="{30DC24F8-A1B8-40F1-B054-01C1D5093D8D}"/>
              </a:ext>
            </a:extLst>
          </p:cNvPr>
          <p:cNvGrpSpPr/>
          <p:nvPr/>
        </p:nvGrpSpPr>
        <p:grpSpPr>
          <a:xfrm>
            <a:off x="5029200" y="229620"/>
            <a:ext cx="2287118" cy="3199380"/>
            <a:chOff x="9829800" y="255020"/>
            <a:chExt cx="2287118" cy="3199380"/>
          </a:xfrm>
        </p:grpSpPr>
        <p:pic>
          <p:nvPicPr>
            <p:cNvPr id="629" name="Picture 2" descr="http://www.auntiepixelante.com/wp-content/uploads/2009/07/supermariobrosbeginning.png">
              <a:extLst>
                <a:ext uri="{FF2B5EF4-FFF2-40B4-BE49-F238E27FC236}">
                  <a16:creationId xmlns:a16="http://schemas.microsoft.com/office/drawing/2014/main" id="{A770C8FC-9B45-4AB1-9364-D4E3821FFA3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9829800" y="256040"/>
              <a:ext cx="2284405" cy="803897"/>
            </a:xfrm>
            <a:prstGeom prst="roundRect">
              <a:avLst>
                <a:gd name="adj" fmla="val 0"/>
              </a:avLst>
            </a:prstGeom>
            <a:solidFill>
              <a:srgbClr val="FFFFFF">
                <a:shade val="85000"/>
              </a:srgbClr>
            </a:solidFill>
            <a:ln>
              <a:noFill/>
            </a:ln>
            <a:effectLst/>
            <a:extLst/>
          </p:spPr>
        </p:pic>
        <p:pic>
          <p:nvPicPr>
            <p:cNvPr id="630" name="Picture 2" descr="http://www.auntiepixelante.com/wp-content/uploads/2009/07/supermariobrosbeginning.png">
              <a:extLst>
                <a:ext uri="{FF2B5EF4-FFF2-40B4-BE49-F238E27FC236}">
                  <a16:creationId xmlns:a16="http://schemas.microsoft.com/office/drawing/2014/main" id="{BD6FF74D-0B3B-4BCF-A7D9-79C452EA389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9829800" y="358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631" name="Group 630">
              <a:extLst>
                <a:ext uri="{FF2B5EF4-FFF2-40B4-BE49-F238E27FC236}">
                  <a16:creationId xmlns:a16="http://schemas.microsoft.com/office/drawing/2014/main" id="{23006C44-8939-4CC3-9519-1A07A3300F2C}"/>
                </a:ext>
              </a:extLst>
            </p:cNvPr>
            <p:cNvGrpSpPr/>
            <p:nvPr/>
          </p:nvGrpSpPr>
          <p:grpSpPr>
            <a:xfrm>
              <a:off x="9829800" y="1053624"/>
              <a:ext cx="2286000" cy="2400776"/>
              <a:chOff x="-2113030" y="957263"/>
              <a:chExt cx="2270572" cy="2400776"/>
            </a:xfrm>
          </p:grpSpPr>
          <p:pic>
            <p:nvPicPr>
              <p:cNvPr id="649" name="Picture 2" descr="http://www.auntiepixelante.com/wp-content/uploads/2009/07/supermariobrosbeginning.png">
                <a:extLst>
                  <a:ext uri="{FF2B5EF4-FFF2-40B4-BE49-F238E27FC236}">
                    <a16:creationId xmlns:a16="http://schemas.microsoft.com/office/drawing/2014/main" id="{85767E7E-0DB9-4C4F-9FA3-27B6654416C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descr="http://www.auntiepixelante.com/wp-content/uploads/2009/07/supermariobrosbeginning.png">
                <a:extLst>
                  <a:ext uri="{FF2B5EF4-FFF2-40B4-BE49-F238E27FC236}">
                    <a16:creationId xmlns:a16="http://schemas.microsoft.com/office/drawing/2014/main" id="{DB8F207E-C29F-4435-85D1-BB975E9B347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1" name="Picture 2" descr="http://www.auntiepixelante.com/wp-content/uploads/2009/07/supermariobrosbeginning.png">
                <a:extLst>
                  <a:ext uri="{FF2B5EF4-FFF2-40B4-BE49-F238E27FC236}">
                    <a16:creationId xmlns:a16="http://schemas.microsoft.com/office/drawing/2014/main" id="{7F3D1A8A-5C63-4817-914C-7D9A8F9CE10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2" name="Picture 2" descr="http://www.auntiepixelante.com/wp-content/uploads/2009/07/supermariobrosbeginning.png">
                <a:extLst>
                  <a:ext uri="{FF2B5EF4-FFF2-40B4-BE49-F238E27FC236}">
                    <a16:creationId xmlns:a16="http://schemas.microsoft.com/office/drawing/2014/main" id="{4277F4F5-A6DA-438B-8E60-1C295ADD6B8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3" name="Picture 2" descr="http://www.auntiepixelante.com/wp-content/uploads/2009/07/supermariobrosbeginning.png">
                <a:extLst>
                  <a:ext uri="{FF2B5EF4-FFF2-40B4-BE49-F238E27FC236}">
                    <a16:creationId xmlns:a16="http://schemas.microsoft.com/office/drawing/2014/main" id="{E570CD68-E1BE-4CEB-9016-F4FD577B234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4" name="Picture 2" descr="http://www.auntiepixelante.com/wp-content/uploads/2009/07/supermariobrosbeginning.png">
                <a:extLst>
                  <a:ext uri="{FF2B5EF4-FFF2-40B4-BE49-F238E27FC236}">
                    <a16:creationId xmlns:a16="http://schemas.microsoft.com/office/drawing/2014/main" id="{2AD8389A-6D26-40D8-8D9A-F1E86BBDD33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5" name="Picture 2" descr="http://www.auntiepixelante.com/wp-content/uploads/2009/07/supermariobrosbeginning.png">
                <a:extLst>
                  <a:ext uri="{FF2B5EF4-FFF2-40B4-BE49-F238E27FC236}">
                    <a16:creationId xmlns:a16="http://schemas.microsoft.com/office/drawing/2014/main" id="{13B34E66-81FC-47FA-A7C8-181FE75F5B2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56" name="Picture 2" descr="http://www.auntiepixelante.com/wp-content/uploads/2009/07/supermariobrosbeginning.png">
                <a:extLst>
                  <a:ext uri="{FF2B5EF4-FFF2-40B4-BE49-F238E27FC236}">
                    <a16:creationId xmlns:a16="http://schemas.microsoft.com/office/drawing/2014/main" id="{9931B0BA-F137-4290-9739-B8BD9D84F38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32" name="Picture 2" descr="http://www.auntiepixelante.com/wp-content/uploads/2009/07/supermariobrosbeginning.png">
              <a:extLst>
                <a:ext uri="{FF2B5EF4-FFF2-40B4-BE49-F238E27FC236}">
                  <a16:creationId xmlns:a16="http://schemas.microsoft.com/office/drawing/2014/main" id="{30931D38-74BF-4C3D-94BF-FA2B4D0ACB5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9834563" y="786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33" name="Group 632">
              <a:extLst>
                <a:ext uri="{FF2B5EF4-FFF2-40B4-BE49-F238E27FC236}">
                  <a16:creationId xmlns:a16="http://schemas.microsoft.com/office/drawing/2014/main" id="{C0C82F2D-EBA4-4E09-A1C4-734A5032C0E2}"/>
                </a:ext>
              </a:extLst>
            </p:cNvPr>
            <p:cNvGrpSpPr/>
            <p:nvPr/>
          </p:nvGrpSpPr>
          <p:grpSpPr>
            <a:xfrm>
              <a:off x="10021417" y="2127703"/>
              <a:ext cx="1905000" cy="924876"/>
              <a:chOff x="694349" y="2036708"/>
              <a:chExt cx="1751580" cy="988432"/>
            </a:xfrm>
            <a:effectLst>
              <a:outerShdw blurRad="63500" sx="102000" sy="102000" algn="ctr" rotWithShape="0">
                <a:prstClr val="black">
                  <a:alpha val="40000"/>
                </a:prstClr>
              </a:outerShdw>
            </a:effectLst>
          </p:grpSpPr>
          <p:sp>
            <p:nvSpPr>
              <p:cNvPr id="647" name="Rectangle 646">
                <a:extLst>
                  <a:ext uri="{FF2B5EF4-FFF2-40B4-BE49-F238E27FC236}">
                    <a16:creationId xmlns:a16="http://schemas.microsoft.com/office/drawing/2014/main" id="{7057E518-DA70-46B3-80E5-94DFCABDAB51}"/>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8" name="TextBox 647">
                <a:extLst>
                  <a:ext uri="{FF2B5EF4-FFF2-40B4-BE49-F238E27FC236}">
                    <a16:creationId xmlns:a16="http://schemas.microsoft.com/office/drawing/2014/main" id="{6993D690-94D9-44AC-A670-C58BE4BF81AE}"/>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 </a:t>
                </a:r>
              </a:p>
              <a:p>
                <a:pPr algn="ctr"/>
                <a:r>
                  <a:rPr lang="en-US" sz="900" dirty="0">
                    <a:latin typeface="Montserrat Medium" panose="00000600000000000000" pitchFamily="2" charset="0"/>
                  </a:rPr>
                  <a:t>Hit that number of opponents with </a:t>
                </a:r>
              </a:p>
              <a:p>
                <a:pPr algn="ctr"/>
                <a:r>
                  <a:rPr lang="en-US" sz="900" dirty="0">
                    <a:latin typeface="Montserrat Medium" panose="00000600000000000000" pitchFamily="2" charset="0"/>
                  </a:rPr>
                  <a:t>Green Shells.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34" name="Snip Same Side Corner Rectangle 466">
              <a:extLst>
                <a:ext uri="{FF2B5EF4-FFF2-40B4-BE49-F238E27FC236}">
                  <a16:creationId xmlns:a16="http://schemas.microsoft.com/office/drawing/2014/main" id="{A2527979-FD78-44B8-86F7-AF2A59FF4916}"/>
                </a:ext>
              </a:extLst>
            </p:cNvPr>
            <p:cNvSpPr/>
            <p:nvPr/>
          </p:nvSpPr>
          <p:spPr>
            <a:xfrm flipV="1">
              <a:off x="11653713" y="255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35" name="TextBox 634">
              <a:extLst>
                <a:ext uri="{FF2B5EF4-FFF2-40B4-BE49-F238E27FC236}">
                  <a16:creationId xmlns:a16="http://schemas.microsoft.com/office/drawing/2014/main" id="{E5283880-858A-490A-B464-1146815B22E5}"/>
                </a:ext>
              </a:extLst>
            </p:cNvPr>
            <p:cNvSpPr txBox="1"/>
            <p:nvPr/>
          </p:nvSpPr>
          <p:spPr>
            <a:xfrm>
              <a:off x="9829800" y="3819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Snipe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636" name="TextBox 635">
              <a:extLst>
                <a:ext uri="{FF2B5EF4-FFF2-40B4-BE49-F238E27FC236}">
                  <a16:creationId xmlns:a16="http://schemas.microsoft.com/office/drawing/2014/main" id="{89DF8166-B8F3-48F3-A9D0-2D6F79CFED3A}"/>
                </a:ext>
              </a:extLst>
            </p:cNvPr>
            <p:cNvSpPr txBox="1"/>
            <p:nvPr/>
          </p:nvSpPr>
          <p:spPr>
            <a:xfrm>
              <a:off x="10013951" y="3100840"/>
              <a:ext cx="132461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found the snipe!</a:t>
              </a:r>
            </a:p>
          </p:txBody>
        </p:sp>
        <p:pic>
          <p:nvPicPr>
            <p:cNvPr id="637" name="Picture 2" descr="http://www.mariowiki.com/images/2/29/PrincessPeachEmblem.png">
              <a:extLst>
                <a:ext uri="{FF2B5EF4-FFF2-40B4-BE49-F238E27FC236}">
                  <a16:creationId xmlns:a16="http://schemas.microsoft.com/office/drawing/2014/main" id="{856146FA-2A94-4AE9-AD5D-980073D21B8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036" y="3102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38" name="TextBox 637">
              <a:extLst>
                <a:ext uri="{FF2B5EF4-FFF2-40B4-BE49-F238E27FC236}">
                  <a16:creationId xmlns:a16="http://schemas.microsoft.com/office/drawing/2014/main" id="{85398217-CC68-463B-BD07-2A26C67FDAC4}"/>
                </a:ext>
              </a:extLst>
            </p:cNvPr>
            <p:cNvSpPr txBox="1"/>
            <p:nvPr/>
          </p:nvSpPr>
          <p:spPr>
            <a:xfrm>
              <a:off x="11291338" y="3071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639" name="Picture 2" descr="http://vignette3.wikia.nocookie.net/loveinterest/images/a/ab/Kevin.jpg/revision/latest?cb=20150808023130">
              <a:extLst>
                <a:ext uri="{FF2B5EF4-FFF2-40B4-BE49-F238E27FC236}">
                  <a16:creationId xmlns:a16="http://schemas.microsoft.com/office/drawing/2014/main" id="{D974BC43-A625-4B4B-A578-AB28A43123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26" b="6410"/>
            <a:stretch/>
          </p:blipFill>
          <p:spPr bwMode="auto">
            <a:xfrm>
              <a:off x="10009630" y="762000"/>
              <a:ext cx="1921635" cy="123734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40" name="Group 639">
              <a:extLst>
                <a:ext uri="{FF2B5EF4-FFF2-40B4-BE49-F238E27FC236}">
                  <a16:creationId xmlns:a16="http://schemas.microsoft.com/office/drawing/2014/main" id="{0B6C1C4B-6E8C-476F-913A-6D3051E0DEF8}"/>
                </a:ext>
              </a:extLst>
            </p:cNvPr>
            <p:cNvGrpSpPr/>
            <p:nvPr/>
          </p:nvGrpSpPr>
          <p:grpSpPr>
            <a:xfrm>
              <a:off x="9829800" y="1949896"/>
              <a:ext cx="2286000" cy="92100"/>
              <a:chOff x="-2506971" y="1310005"/>
              <a:chExt cx="2313350" cy="92075"/>
            </a:xfrm>
          </p:grpSpPr>
          <p:pic>
            <p:nvPicPr>
              <p:cNvPr id="645" name="Picture 2" descr="http://www.auntiepixelante.com/wp-content/uploads/2009/07/supermariobrosbeginning.png">
                <a:extLst>
                  <a:ext uri="{FF2B5EF4-FFF2-40B4-BE49-F238E27FC236}">
                    <a16:creationId xmlns:a16="http://schemas.microsoft.com/office/drawing/2014/main" id="{A5711B7C-16F4-4306-9499-22BF82F6CF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 descr="http://www.auntiepixelante.com/wp-content/uploads/2009/07/supermariobrosbeginning.png">
                <a:extLst>
                  <a:ext uri="{FF2B5EF4-FFF2-40B4-BE49-F238E27FC236}">
                    <a16:creationId xmlns:a16="http://schemas.microsoft.com/office/drawing/2014/main" id="{3652D925-463B-4D11-B16E-18B8A4778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1" name="Group 640">
              <a:extLst>
                <a:ext uri="{FF2B5EF4-FFF2-40B4-BE49-F238E27FC236}">
                  <a16:creationId xmlns:a16="http://schemas.microsoft.com/office/drawing/2014/main" id="{D628756A-F710-43F6-9707-35AE68D3C1A1}"/>
                </a:ext>
              </a:extLst>
            </p:cNvPr>
            <p:cNvGrpSpPr/>
            <p:nvPr/>
          </p:nvGrpSpPr>
          <p:grpSpPr>
            <a:xfrm>
              <a:off x="9829800" y="725147"/>
              <a:ext cx="2286000" cy="94483"/>
              <a:chOff x="-2506971" y="1317144"/>
              <a:chExt cx="2313350" cy="94457"/>
            </a:xfrm>
          </p:grpSpPr>
          <p:pic>
            <p:nvPicPr>
              <p:cNvPr id="643" name="Picture 2" descr="http://www.auntiepixelante.com/wp-content/uploads/2009/07/supermariobrosbeginning.png">
                <a:extLst>
                  <a:ext uri="{FF2B5EF4-FFF2-40B4-BE49-F238E27FC236}">
                    <a16:creationId xmlns:a16="http://schemas.microsoft.com/office/drawing/2014/main" id="{CC586EDD-FB74-4A73-86B5-647B0F0D12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 descr="http://www.auntiepixelante.com/wp-content/uploads/2009/07/supermariobrosbeginning.png">
                <a:extLst>
                  <a:ext uri="{FF2B5EF4-FFF2-40B4-BE49-F238E27FC236}">
                    <a16:creationId xmlns:a16="http://schemas.microsoft.com/office/drawing/2014/main" id="{22F92306-D87B-4429-82AE-9552FCAD94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42" name="Picture 4" descr="Image result for bob-omb pixel art">
              <a:extLst>
                <a:ext uri="{FF2B5EF4-FFF2-40B4-BE49-F238E27FC236}">
                  <a16:creationId xmlns:a16="http://schemas.microsoft.com/office/drawing/2014/main" id="{533E107A-68BD-429B-A294-A446A445A1B4}"/>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1679455" y="322594"/>
              <a:ext cx="182562" cy="157667"/>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5250136-D7A6-4264-A497-8B5BE82D3628}"/>
              </a:ext>
            </a:extLst>
          </p:cNvPr>
          <p:cNvGrpSpPr/>
          <p:nvPr/>
        </p:nvGrpSpPr>
        <p:grpSpPr>
          <a:xfrm>
            <a:off x="457200" y="6629400"/>
            <a:ext cx="2287118" cy="3200400"/>
            <a:chOff x="457200" y="6629400"/>
            <a:chExt cx="2287118" cy="3200400"/>
          </a:xfrm>
        </p:grpSpPr>
        <p:pic>
          <p:nvPicPr>
            <p:cNvPr id="339" name="Picture 2" descr="http://www.auntiepixelante.com/wp-content/uploads/2009/07/supermariobrosbeginning.png">
              <a:extLst>
                <a:ext uri="{FF2B5EF4-FFF2-40B4-BE49-F238E27FC236}">
                  <a16:creationId xmlns:a16="http://schemas.microsoft.com/office/drawing/2014/main" id="{D94467CF-6E60-4A46-B507-D8310120DEF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7200" y="6631440"/>
              <a:ext cx="2284405" cy="803897"/>
            </a:xfrm>
            <a:prstGeom prst="roundRect">
              <a:avLst>
                <a:gd name="adj" fmla="val 0"/>
              </a:avLst>
            </a:prstGeom>
            <a:solidFill>
              <a:srgbClr val="FFFFFF">
                <a:shade val="85000"/>
              </a:srgbClr>
            </a:solidFill>
            <a:ln>
              <a:noFill/>
            </a:ln>
            <a:effectLst/>
            <a:extLst/>
          </p:spPr>
        </p:pic>
        <p:pic>
          <p:nvPicPr>
            <p:cNvPr id="340" name="Picture 2" descr="http://www.auntiepixelante.com/wp-content/uploads/2009/07/supermariobrosbeginning.png">
              <a:extLst>
                <a:ext uri="{FF2B5EF4-FFF2-40B4-BE49-F238E27FC236}">
                  <a16:creationId xmlns:a16="http://schemas.microsoft.com/office/drawing/2014/main" id="{EFA4EBBB-703D-45A6-8897-FFFBAE4BA79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7200" y="67338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41" name="Group 340">
              <a:extLst>
                <a:ext uri="{FF2B5EF4-FFF2-40B4-BE49-F238E27FC236}">
                  <a16:creationId xmlns:a16="http://schemas.microsoft.com/office/drawing/2014/main" id="{5742DE21-15C5-4054-9395-4B12C028D2B5}"/>
                </a:ext>
              </a:extLst>
            </p:cNvPr>
            <p:cNvGrpSpPr/>
            <p:nvPr/>
          </p:nvGrpSpPr>
          <p:grpSpPr>
            <a:xfrm>
              <a:off x="457200" y="7429024"/>
              <a:ext cx="2286000" cy="2400776"/>
              <a:chOff x="-2113030" y="957263"/>
              <a:chExt cx="2270572" cy="2400776"/>
            </a:xfrm>
          </p:grpSpPr>
          <p:pic>
            <p:nvPicPr>
              <p:cNvPr id="342" name="Picture 2" descr="http://www.auntiepixelante.com/wp-content/uploads/2009/07/supermariobrosbeginning.png">
                <a:extLst>
                  <a:ext uri="{FF2B5EF4-FFF2-40B4-BE49-F238E27FC236}">
                    <a16:creationId xmlns:a16="http://schemas.microsoft.com/office/drawing/2014/main" id="{0052E494-3C15-4AAF-9E06-361ADAF5D22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2" descr="http://www.auntiepixelante.com/wp-content/uploads/2009/07/supermariobrosbeginning.png">
                <a:extLst>
                  <a:ext uri="{FF2B5EF4-FFF2-40B4-BE49-F238E27FC236}">
                    <a16:creationId xmlns:a16="http://schemas.microsoft.com/office/drawing/2014/main" id="{67D1CDB6-C723-44A7-8517-6E9A88065A0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descr="http://www.auntiepixelante.com/wp-content/uploads/2009/07/supermariobrosbeginning.png">
                <a:extLst>
                  <a:ext uri="{FF2B5EF4-FFF2-40B4-BE49-F238E27FC236}">
                    <a16:creationId xmlns:a16="http://schemas.microsoft.com/office/drawing/2014/main" id="{E9178EC5-EE99-4455-87FA-695841BBB5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http://www.auntiepixelante.com/wp-content/uploads/2009/07/supermariobrosbeginning.png">
                <a:extLst>
                  <a:ext uri="{FF2B5EF4-FFF2-40B4-BE49-F238E27FC236}">
                    <a16:creationId xmlns:a16="http://schemas.microsoft.com/office/drawing/2014/main" id="{6685A966-65BA-425D-B00D-E4C5D6437DE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http://www.auntiepixelante.com/wp-content/uploads/2009/07/supermariobrosbeginning.png">
                <a:extLst>
                  <a:ext uri="{FF2B5EF4-FFF2-40B4-BE49-F238E27FC236}">
                    <a16:creationId xmlns:a16="http://schemas.microsoft.com/office/drawing/2014/main" id="{514AFE25-CE50-47E9-BACE-E27D972CD37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http://www.auntiepixelante.com/wp-content/uploads/2009/07/supermariobrosbeginning.png">
                <a:extLst>
                  <a:ext uri="{FF2B5EF4-FFF2-40B4-BE49-F238E27FC236}">
                    <a16:creationId xmlns:a16="http://schemas.microsoft.com/office/drawing/2014/main" id="{69DDA6A8-9132-46D4-BF74-DFB25EC0358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2" descr="http://www.auntiepixelante.com/wp-content/uploads/2009/07/supermariobrosbeginning.png">
                <a:extLst>
                  <a:ext uri="{FF2B5EF4-FFF2-40B4-BE49-F238E27FC236}">
                    <a16:creationId xmlns:a16="http://schemas.microsoft.com/office/drawing/2014/main" id="{67C7C8F4-CE98-4BE5-A572-0DC1E8CEC98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http://www.auntiepixelante.com/wp-content/uploads/2009/07/supermariobrosbeginning.png">
                <a:extLst>
                  <a:ext uri="{FF2B5EF4-FFF2-40B4-BE49-F238E27FC236}">
                    <a16:creationId xmlns:a16="http://schemas.microsoft.com/office/drawing/2014/main" id="{C0DBAF88-0209-47AE-A1C7-E29F78D04C5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2" name="Picture 2" descr="http://www.auntiepixelante.com/wp-content/uploads/2009/07/supermariobrosbeginning.png">
              <a:extLst>
                <a:ext uri="{FF2B5EF4-FFF2-40B4-BE49-F238E27FC236}">
                  <a16:creationId xmlns:a16="http://schemas.microsoft.com/office/drawing/2014/main" id="{F8A728E4-C94B-48D0-A7CA-7E62060C104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1963" y="71621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03" name="Group 402">
              <a:extLst>
                <a:ext uri="{FF2B5EF4-FFF2-40B4-BE49-F238E27FC236}">
                  <a16:creationId xmlns:a16="http://schemas.microsoft.com/office/drawing/2014/main" id="{1D70CCEB-E1C4-4B04-AE56-4E0CD581CA4F}"/>
                </a:ext>
              </a:extLst>
            </p:cNvPr>
            <p:cNvGrpSpPr/>
            <p:nvPr/>
          </p:nvGrpSpPr>
          <p:grpSpPr>
            <a:xfrm>
              <a:off x="648817" y="8503103"/>
              <a:ext cx="1905000" cy="924876"/>
              <a:chOff x="694349" y="2036708"/>
              <a:chExt cx="1751580" cy="988432"/>
            </a:xfrm>
            <a:effectLst>
              <a:outerShdw blurRad="63500" sx="102000" sy="102000" algn="ctr" rotWithShape="0">
                <a:prstClr val="black">
                  <a:alpha val="40000"/>
                </a:prstClr>
              </a:outerShdw>
            </a:effectLst>
          </p:grpSpPr>
          <p:sp>
            <p:nvSpPr>
              <p:cNvPr id="404" name="Rectangle 403">
                <a:extLst>
                  <a:ext uri="{FF2B5EF4-FFF2-40B4-BE49-F238E27FC236}">
                    <a16:creationId xmlns:a16="http://schemas.microsoft.com/office/drawing/2014/main" id="{7D897740-7E13-403B-AAA4-25A9F0959190}"/>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5" name="TextBox 404">
                <a:extLst>
                  <a:ext uri="{FF2B5EF4-FFF2-40B4-BE49-F238E27FC236}">
                    <a16:creationId xmlns:a16="http://schemas.microsoft.com/office/drawing/2014/main" id="{CB370FBE-4C26-4B80-B349-32CA29F05562}"/>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the </a:t>
                </a:r>
              </a:p>
              <a:p>
                <a:pPr algn="ctr"/>
                <a:r>
                  <a:rPr lang="en-US" sz="900" dirty="0">
                    <a:latin typeface="Montserrat Medium" panose="00000600000000000000" pitchFamily="2" charset="0"/>
                  </a:rPr>
                  <a:t>wheel backwards.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06" name="Snip Same Side Corner Rectangle 935">
              <a:extLst>
                <a:ext uri="{FF2B5EF4-FFF2-40B4-BE49-F238E27FC236}">
                  <a16:creationId xmlns:a16="http://schemas.microsoft.com/office/drawing/2014/main" id="{7B15D4CE-D19A-40B7-AE44-E118D32FC8A4}"/>
                </a:ext>
              </a:extLst>
            </p:cNvPr>
            <p:cNvSpPr/>
            <p:nvPr/>
          </p:nvSpPr>
          <p:spPr>
            <a:xfrm flipV="1">
              <a:off x="2281672"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07" name="TextBox 406">
              <a:extLst>
                <a:ext uri="{FF2B5EF4-FFF2-40B4-BE49-F238E27FC236}">
                  <a16:creationId xmlns:a16="http://schemas.microsoft.com/office/drawing/2014/main" id="{C216A086-7B96-405E-8558-3068A3915DC7}"/>
                </a:ext>
              </a:extLst>
            </p:cNvPr>
            <p:cNvSpPr txBox="1"/>
            <p:nvPr/>
          </p:nvSpPr>
          <p:spPr>
            <a:xfrm>
              <a:off x="458318" y="6762083"/>
              <a:ext cx="22268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Confusion</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08" name="TextBox 407">
              <a:extLst>
                <a:ext uri="{FF2B5EF4-FFF2-40B4-BE49-F238E27FC236}">
                  <a16:creationId xmlns:a16="http://schemas.microsoft.com/office/drawing/2014/main" id="{79D1DB60-78A8-4F1F-8E08-50C528DEA2D5}"/>
                </a:ext>
              </a:extLst>
            </p:cNvPr>
            <p:cNvSpPr txBox="1"/>
            <p:nvPr/>
          </p:nvSpPr>
          <p:spPr>
            <a:xfrm>
              <a:off x="641351" y="9476240"/>
              <a:ext cx="131810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can’t even deal with you right now.</a:t>
              </a:r>
            </a:p>
          </p:txBody>
        </p:sp>
        <p:pic>
          <p:nvPicPr>
            <p:cNvPr id="409" name="Picture 2" descr="http://www.mariowiki.com/images/2/29/PrincessPeachEmblem.png">
              <a:extLst>
                <a:ext uri="{FF2B5EF4-FFF2-40B4-BE49-F238E27FC236}">
                  <a16:creationId xmlns:a16="http://schemas.microsoft.com/office/drawing/2014/main" id="{5C0097B1-0DAC-45F6-9726-860DB3FB047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0436" y="94781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0" name="TextBox 409">
              <a:extLst>
                <a:ext uri="{FF2B5EF4-FFF2-40B4-BE49-F238E27FC236}">
                  <a16:creationId xmlns:a16="http://schemas.microsoft.com/office/drawing/2014/main" id="{4DFE83D6-ACF2-402C-AE10-F3297D3CDC1F}"/>
                </a:ext>
              </a:extLst>
            </p:cNvPr>
            <p:cNvSpPr txBox="1"/>
            <p:nvPr/>
          </p:nvSpPr>
          <p:spPr>
            <a:xfrm>
              <a:off x="1918738" y="94471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411" name="Group 410">
              <a:extLst>
                <a:ext uri="{FF2B5EF4-FFF2-40B4-BE49-F238E27FC236}">
                  <a16:creationId xmlns:a16="http://schemas.microsoft.com/office/drawing/2014/main" id="{08705913-1A94-4FD4-AFD4-09FC7114F2C7}"/>
                </a:ext>
              </a:extLst>
            </p:cNvPr>
            <p:cNvGrpSpPr/>
            <p:nvPr/>
          </p:nvGrpSpPr>
          <p:grpSpPr>
            <a:xfrm>
              <a:off x="629827" y="7143750"/>
              <a:ext cx="1939330" cy="1212850"/>
              <a:chOff x="8251372" y="7257143"/>
              <a:chExt cx="2286000" cy="1429657"/>
            </a:xfrm>
            <a:effectLst>
              <a:outerShdw blurRad="63500" sx="102000" sy="102000" algn="ctr" rotWithShape="0">
                <a:prstClr val="black">
                  <a:alpha val="40000"/>
                </a:prstClr>
              </a:outerShdw>
            </a:effectLst>
          </p:grpSpPr>
          <p:sp>
            <p:nvSpPr>
              <p:cNvPr id="412" name="Rectangle 411">
                <a:extLst>
                  <a:ext uri="{FF2B5EF4-FFF2-40B4-BE49-F238E27FC236}">
                    <a16:creationId xmlns:a16="http://schemas.microsoft.com/office/drawing/2014/main" id="{1516BD8A-E83C-43D3-A7DF-F9BA456A7824}"/>
                  </a:ext>
                </a:extLst>
              </p:cNvPr>
              <p:cNvSpPr/>
              <p:nvPr/>
            </p:nvSpPr>
            <p:spPr>
              <a:xfrm>
                <a:off x="8251372" y="7257143"/>
                <a:ext cx="2286000" cy="142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3" name="Picture 2" descr="https://katieflanagan.files.wordpress.com/2011/12/redundancy.jpeg">
                <a:extLst>
                  <a:ext uri="{FF2B5EF4-FFF2-40B4-BE49-F238E27FC236}">
                    <a16:creationId xmlns:a16="http://schemas.microsoft.com/office/drawing/2014/main" id="{672AB3CB-4015-4274-BB56-4FF92E3D3A7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286" b="97429" l="9434" r="89623">
                            <a14:foregroundMark x1="66981" y1="10571" x2="48113" y2="17429"/>
                            <a14:foregroundMark x1="60377" y1="15429" x2="65723" y2="6571"/>
                            <a14:foregroundMark x1="41195" y1="90286" x2="40252" y2="97429"/>
                          </a14:backgroundRemoval>
                        </a14:imgEffect>
                      </a14:imgLayer>
                    </a14:imgProps>
                  </a:ext>
                  <a:ext uri="{28A0092B-C50C-407E-A947-70E740481C1C}">
                    <a14:useLocalDpi xmlns:a14="http://schemas.microsoft.com/office/drawing/2010/main" val="0"/>
                  </a:ext>
                </a:extLst>
              </a:blip>
              <a:srcRect l="-3423" t="4566"/>
              <a:stretch/>
            </p:blipFill>
            <p:spPr bwMode="auto">
              <a:xfrm>
                <a:off x="8778244" y="7288360"/>
                <a:ext cx="1348371" cy="136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4" name="Group 413">
              <a:extLst>
                <a:ext uri="{FF2B5EF4-FFF2-40B4-BE49-F238E27FC236}">
                  <a16:creationId xmlns:a16="http://schemas.microsoft.com/office/drawing/2014/main" id="{19E7A864-ACEC-4AC2-B7DB-A6227FCF39A0}"/>
                </a:ext>
              </a:extLst>
            </p:cNvPr>
            <p:cNvGrpSpPr/>
            <p:nvPr/>
          </p:nvGrpSpPr>
          <p:grpSpPr>
            <a:xfrm>
              <a:off x="457200" y="8325296"/>
              <a:ext cx="2286000" cy="92100"/>
              <a:chOff x="-2506971" y="1310005"/>
              <a:chExt cx="2313350" cy="92075"/>
            </a:xfrm>
          </p:grpSpPr>
          <p:pic>
            <p:nvPicPr>
              <p:cNvPr id="415" name="Picture 2" descr="http://www.auntiepixelante.com/wp-content/uploads/2009/07/supermariobrosbeginning.png">
                <a:extLst>
                  <a:ext uri="{FF2B5EF4-FFF2-40B4-BE49-F238E27FC236}">
                    <a16:creationId xmlns:a16="http://schemas.microsoft.com/office/drawing/2014/main" id="{F7D04D19-6F28-496E-9704-5CA156E660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2" descr="http://www.auntiepixelante.com/wp-content/uploads/2009/07/supermariobrosbeginning.png">
                <a:extLst>
                  <a:ext uri="{FF2B5EF4-FFF2-40B4-BE49-F238E27FC236}">
                    <a16:creationId xmlns:a16="http://schemas.microsoft.com/office/drawing/2014/main" id="{553F20B8-096C-4105-B82F-DFAC07AB1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416">
              <a:extLst>
                <a:ext uri="{FF2B5EF4-FFF2-40B4-BE49-F238E27FC236}">
                  <a16:creationId xmlns:a16="http://schemas.microsoft.com/office/drawing/2014/main" id="{CFA9C27F-D79A-4E75-A6B8-3089213352C1}"/>
                </a:ext>
              </a:extLst>
            </p:cNvPr>
            <p:cNvGrpSpPr/>
            <p:nvPr/>
          </p:nvGrpSpPr>
          <p:grpSpPr>
            <a:xfrm>
              <a:off x="457200" y="7100547"/>
              <a:ext cx="2286000" cy="94483"/>
              <a:chOff x="-2506971" y="1317144"/>
              <a:chExt cx="2313350" cy="94457"/>
            </a:xfrm>
          </p:grpSpPr>
          <p:pic>
            <p:nvPicPr>
              <p:cNvPr id="418" name="Picture 2" descr="http://www.auntiepixelante.com/wp-content/uploads/2009/07/supermariobrosbeginning.png">
                <a:extLst>
                  <a:ext uri="{FF2B5EF4-FFF2-40B4-BE49-F238E27FC236}">
                    <a16:creationId xmlns:a16="http://schemas.microsoft.com/office/drawing/2014/main" id="{3364127D-29F6-485B-9B7A-3C90A8B229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www.auntiepixelante.com/wp-content/uploads/2009/07/supermariobrosbeginning.png">
                <a:extLst>
                  <a:ext uri="{FF2B5EF4-FFF2-40B4-BE49-F238E27FC236}">
                    <a16:creationId xmlns:a16="http://schemas.microsoft.com/office/drawing/2014/main" id="{ABA9405D-97D7-4F93-A2B5-86BF2ADE8E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20" name="Picture 4" descr="Image result for mario pixel shell">
              <a:extLst>
                <a:ext uri="{FF2B5EF4-FFF2-40B4-BE49-F238E27FC236}">
                  <a16:creationId xmlns:a16="http://schemas.microsoft.com/office/drawing/2014/main" id="{45D6353A-A99B-461D-B0A5-676428C36EC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4011" y="6691123"/>
              <a:ext cx="169369" cy="169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1" name="Group 420">
            <a:extLst>
              <a:ext uri="{FF2B5EF4-FFF2-40B4-BE49-F238E27FC236}">
                <a16:creationId xmlns:a16="http://schemas.microsoft.com/office/drawing/2014/main" id="{FC32A67F-1FFA-4434-A3BD-F67DE2DBD7AF}"/>
              </a:ext>
            </a:extLst>
          </p:cNvPr>
          <p:cNvGrpSpPr/>
          <p:nvPr/>
        </p:nvGrpSpPr>
        <p:grpSpPr>
          <a:xfrm>
            <a:off x="2743200" y="6629400"/>
            <a:ext cx="2287118" cy="3200400"/>
            <a:chOff x="457200" y="6629400"/>
            <a:chExt cx="2287118" cy="3200400"/>
          </a:xfrm>
        </p:grpSpPr>
        <p:pic>
          <p:nvPicPr>
            <p:cNvPr id="422" name="Picture 2" descr="http://www.auntiepixelante.com/wp-content/uploads/2009/07/supermariobrosbeginning.png">
              <a:extLst>
                <a:ext uri="{FF2B5EF4-FFF2-40B4-BE49-F238E27FC236}">
                  <a16:creationId xmlns:a16="http://schemas.microsoft.com/office/drawing/2014/main" id="{271EFB25-39F5-4354-A1C5-18545C88AD4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7200" y="6631440"/>
              <a:ext cx="2284405" cy="803897"/>
            </a:xfrm>
            <a:prstGeom prst="roundRect">
              <a:avLst>
                <a:gd name="adj" fmla="val 0"/>
              </a:avLst>
            </a:prstGeom>
            <a:solidFill>
              <a:srgbClr val="FFFFFF">
                <a:shade val="85000"/>
              </a:srgbClr>
            </a:solidFill>
            <a:ln>
              <a:noFill/>
            </a:ln>
            <a:effectLst/>
            <a:extLst/>
          </p:spPr>
        </p:pic>
        <p:pic>
          <p:nvPicPr>
            <p:cNvPr id="423" name="Picture 2" descr="http://www.auntiepixelante.com/wp-content/uploads/2009/07/supermariobrosbeginning.png">
              <a:extLst>
                <a:ext uri="{FF2B5EF4-FFF2-40B4-BE49-F238E27FC236}">
                  <a16:creationId xmlns:a16="http://schemas.microsoft.com/office/drawing/2014/main" id="{DFA570B2-8B78-401A-9972-BF1A05335E6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7200" y="67338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24" name="Group 423">
              <a:extLst>
                <a:ext uri="{FF2B5EF4-FFF2-40B4-BE49-F238E27FC236}">
                  <a16:creationId xmlns:a16="http://schemas.microsoft.com/office/drawing/2014/main" id="{A3F7E7E6-19E3-4757-BF11-0572C506023B}"/>
                </a:ext>
              </a:extLst>
            </p:cNvPr>
            <p:cNvGrpSpPr/>
            <p:nvPr/>
          </p:nvGrpSpPr>
          <p:grpSpPr>
            <a:xfrm>
              <a:off x="457200" y="7429024"/>
              <a:ext cx="2286000" cy="2400776"/>
              <a:chOff x="-2113030" y="957263"/>
              <a:chExt cx="2270572" cy="2400776"/>
            </a:xfrm>
          </p:grpSpPr>
          <p:pic>
            <p:nvPicPr>
              <p:cNvPr id="444" name="Picture 2" descr="http://www.auntiepixelante.com/wp-content/uploads/2009/07/supermariobrosbeginning.png">
                <a:extLst>
                  <a:ext uri="{FF2B5EF4-FFF2-40B4-BE49-F238E27FC236}">
                    <a16:creationId xmlns:a16="http://schemas.microsoft.com/office/drawing/2014/main" id="{889A1F5F-11E8-4F06-B913-CB5542E3DB5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www.auntiepixelante.com/wp-content/uploads/2009/07/supermariobrosbeginning.png">
                <a:extLst>
                  <a:ext uri="{FF2B5EF4-FFF2-40B4-BE49-F238E27FC236}">
                    <a16:creationId xmlns:a16="http://schemas.microsoft.com/office/drawing/2014/main" id="{26E0284D-CDD5-4C69-9398-1EA357EB0C7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www.auntiepixelante.com/wp-content/uploads/2009/07/supermariobrosbeginning.png">
                <a:extLst>
                  <a:ext uri="{FF2B5EF4-FFF2-40B4-BE49-F238E27FC236}">
                    <a16:creationId xmlns:a16="http://schemas.microsoft.com/office/drawing/2014/main" id="{48BDFABD-5A45-4013-9299-A413396F2FF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www.auntiepixelante.com/wp-content/uploads/2009/07/supermariobrosbeginning.png">
                <a:extLst>
                  <a:ext uri="{FF2B5EF4-FFF2-40B4-BE49-F238E27FC236}">
                    <a16:creationId xmlns:a16="http://schemas.microsoft.com/office/drawing/2014/main" id="{66869897-012B-4DEE-9BF8-E52D18BBC9B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descr="http://www.auntiepixelante.com/wp-content/uploads/2009/07/supermariobrosbeginning.png">
                <a:extLst>
                  <a:ext uri="{FF2B5EF4-FFF2-40B4-BE49-F238E27FC236}">
                    <a16:creationId xmlns:a16="http://schemas.microsoft.com/office/drawing/2014/main" id="{E6B227E7-0440-47D6-BCA1-E6233E49604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descr="http://www.auntiepixelante.com/wp-content/uploads/2009/07/supermariobrosbeginning.png">
                <a:extLst>
                  <a:ext uri="{FF2B5EF4-FFF2-40B4-BE49-F238E27FC236}">
                    <a16:creationId xmlns:a16="http://schemas.microsoft.com/office/drawing/2014/main" id="{45B62DAA-A151-438E-BE15-F850C070D61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www.auntiepixelante.com/wp-content/uploads/2009/07/supermariobrosbeginning.png">
                <a:extLst>
                  <a:ext uri="{FF2B5EF4-FFF2-40B4-BE49-F238E27FC236}">
                    <a16:creationId xmlns:a16="http://schemas.microsoft.com/office/drawing/2014/main" id="{B4E12710-B2C8-444B-BD01-CFC2B64EA57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www.auntiepixelante.com/wp-content/uploads/2009/07/supermariobrosbeginning.png">
                <a:extLst>
                  <a:ext uri="{FF2B5EF4-FFF2-40B4-BE49-F238E27FC236}">
                    <a16:creationId xmlns:a16="http://schemas.microsoft.com/office/drawing/2014/main" id="{6E03D2C7-46C5-4899-90E6-F4B455B371A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25" name="Picture 2" descr="http://www.auntiepixelante.com/wp-content/uploads/2009/07/supermariobrosbeginning.png">
              <a:extLst>
                <a:ext uri="{FF2B5EF4-FFF2-40B4-BE49-F238E27FC236}">
                  <a16:creationId xmlns:a16="http://schemas.microsoft.com/office/drawing/2014/main" id="{3BD67F23-3DB3-429E-ACD4-2B29C760AC0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1963" y="71621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26" name="Group 425">
              <a:extLst>
                <a:ext uri="{FF2B5EF4-FFF2-40B4-BE49-F238E27FC236}">
                  <a16:creationId xmlns:a16="http://schemas.microsoft.com/office/drawing/2014/main" id="{4BA46483-DD48-4A35-8049-0DBFFD4BEF20}"/>
                </a:ext>
              </a:extLst>
            </p:cNvPr>
            <p:cNvGrpSpPr/>
            <p:nvPr/>
          </p:nvGrpSpPr>
          <p:grpSpPr>
            <a:xfrm>
              <a:off x="648817" y="8503103"/>
              <a:ext cx="1905000" cy="924876"/>
              <a:chOff x="694349" y="2036708"/>
              <a:chExt cx="1751580" cy="988432"/>
            </a:xfrm>
            <a:effectLst>
              <a:outerShdw blurRad="63500" sx="102000" sy="102000" algn="ctr" rotWithShape="0">
                <a:prstClr val="black">
                  <a:alpha val="40000"/>
                </a:prstClr>
              </a:outerShdw>
            </a:effectLst>
          </p:grpSpPr>
          <p:sp>
            <p:nvSpPr>
              <p:cNvPr id="442" name="Rectangle 441">
                <a:extLst>
                  <a:ext uri="{FF2B5EF4-FFF2-40B4-BE49-F238E27FC236}">
                    <a16:creationId xmlns:a16="http://schemas.microsoft.com/office/drawing/2014/main" id="{D15660F8-88B8-4081-A657-AB418791EB05}"/>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3" name="TextBox 442">
                <a:extLst>
                  <a:ext uri="{FF2B5EF4-FFF2-40B4-BE49-F238E27FC236}">
                    <a16:creationId xmlns:a16="http://schemas.microsoft.com/office/drawing/2014/main" id="{E3EAFB37-531C-4B9F-B872-DE92DC17B22E}"/>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the </a:t>
                </a:r>
              </a:p>
              <a:p>
                <a:pPr algn="ctr"/>
                <a:r>
                  <a:rPr lang="en-US" sz="900" dirty="0">
                    <a:latin typeface="Montserrat Medium" panose="00000600000000000000" pitchFamily="2" charset="0"/>
                  </a:rPr>
                  <a:t>wheel backwards.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27" name="Snip Same Side Corner Rectangle 935">
              <a:extLst>
                <a:ext uri="{FF2B5EF4-FFF2-40B4-BE49-F238E27FC236}">
                  <a16:creationId xmlns:a16="http://schemas.microsoft.com/office/drawing/2014/main" id="{7C5CAB9A-354B-4D80-90EB-7B78D46878B6}"/>
                </a:ext>
              </a:extLst>
            </p:cNvPr>
            <p:cNvSpPr/>
            <p:nvPr/>
          </p:nvSpPr>
          <p:spPr>
            <a:xfrm flipV="1">
              <a:off x="2281672"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28" name="TextBox 427">
              <a:extLst>
                <a:ext uri="{FF2B5EF4-FFF2-40B4-BE49-F238E27FC236}">
                  <a16:creationId xmlns:a16="http://schemas.microsoft.com/office/drawing/2014/main" id="{7CF06046-9A9D-44DC-8256-3B848E84BD8D}"/>
                </a:ext>
              </a:extLst>
            </p:cNvPr>
            <p:cNvSpPr txBox="1"/>
            <p:nvPr/>
          </p:nvSpPr>
          <p:spPr>
            <a:xfrm>
              <a:off x="458318" y="6762083"/>
              <a:ext cx="22268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Confusion</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29" name="TextBox 428">
              <a:extLst>
                <a:ext uri="{FF2B5EF4-FFF2-40B4-BE49-F238E27FC236}">
                  <a16:creationId xmlns:a16="http://schemas.microsoft.com/office/drawing/2014/main" id="{EC2432AE-7CC8-4772-BD55-F9AF4EEFD5FE}"/>
                </a:ext>
              </a:extLst>
            </p:cNvPr>
            <p:cNvSpPr txBox="1"/>
            <p:nvPr/>
          </p:nvSpPr>
          <p:spPr>
            <a:xfrm>
              <a:off x="641351" y="9476240"/>
              <a:ext cx="131810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can’t even deal with you right now.</a:t>
              </a:r>
            </a:p>
          </p:txBody>
        </p:sp>
        <p:pic>
          <p:nvPicPr>
            <p:cNvPr id="430" name="Picture 2" descr="http://www.mariowiki.com/images/2/29/PrincessPeachEmblem.png">
              <a:extLst>
                <a:ext uri="{FF2B5EF4-FFF2-40B4-BE49-F238E27FC236}">
                  <a16:creationId xmlns:a16="http://schemas.microsoft.com/office/drawing/2014/main" id="{75AF847E-A21C-4568-A6FE-E3A48AE8BCB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0436" y="94781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31" name="TextBox 430">
              <a:extLst>
                <a:ext uri="{FF2B5EF4-FFF2-40B4-BE49-F238E27FC236}">
                  <a16:creationId xmlns:a16="http://schemas.microsoft.com/office/drawing/2014/main" id="{12FF52D5-88BB-4020-8766-1A1B949613E3}"/>
                </a:ext>
              </a:extLst>
            </p:cNvPr>
            <p:cNvSpPr txBox="1"/>
            <p:nvPr/>
          </p:nvSpPr>
          <p:spPr>
            <a:xfrm>
              <a:off x="1918738" y="94471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432" name="Group 431">
              <a:extLst>
                <a:ext uri="{FF2B5EF4-FFF2-40B4-BE49-F238E27FC236}">
                  <a16:creationId xmlns:a16="http://schemas.microsoft.com/office/drawing/2014/main" id="{0C3AC628-F053-4F77-AB1E-50B57F36121B}"/>
                </a:ext>
              </a:extLst>
            </p:cNvPr>
            <p:cNvGrpSpPr/>
            <p:nvPr/>
          </p:nvGrpSpPr>
          <p:grpSpPr>
            <a:xfrm>
              <a:off x="629827" y="7143750"/>
              <a:ext cx="1939330" cy="1212850"/>
              <a:chOff x="8251372" y="7257143"/>
              <a:chExt cx="2286000" cy="1429657"/>
            </a:xfrm>
            <a:effectLst>
              <a:outerShdw blurRad="63500" sx="102000" sy="102000" algn="ctr" rotWithShape="0">
                <a:prstClr val="black">
                  <a:alpha val="40000"/>
                </a:prstClr>
              </a:outerShdw>
            </a:effectLst>
          </p:grpSpPr>
          <p:sp>
            <p:nvSpPr>
              <p:cNvPr id="440" name="Rectangle 439">
                <a:extLst>
                  <a:ext uri="{FF2B5EF4-FFF2-40B4-BE49-F238E27FC236}">
                    <a16:creationId xmlns:a16="http://schemas.microsoft.com/office/drawing/2014/main" id="{D1D95407-C15F-493F-B2BC-AF4D34F76210}"/>
                  </a:ext>
                </a:extLst>
              </p:cNvPr>
              <p:cNvSpPr/>
              <p:nvPr/>
            </p:nvSpPr>
            <p:spPr>
              <a:xfrm>
                <a:off x="8251372" y="7257143"/>
                <a:ext cx="2286000" cy="142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1" name="Picture 2" descr="https://katieflanagan.files.wordpress.com/2011/12/redundancy.jpeg">
                <a:extLst>
                  <a:ext uri="{FF2B5EF4-FFF2-40B4-BE49-F238E27FC236}">
                    <a16:creationId xmlns:a16="http://schemas.microsoft.com/office/drawing/2014/main" id="{3CED5E44-B556-4C70-AF38-772AD8C07B2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286" b="97429" l="9434" r="89623">
                            <a14:foregroundMark x1="66981" y1="10571" x2="48113" y2="17429"/>
                            <a14:foregroundMark x1="60377" y1="15429" x2="65723" y2="6571"/>
                            <a14:foregroundMark x1="41195" y1="90286" x2="40252" y2="97429"/>
                          </a14:backgroundRemoval>
                        </a14:imgEffect>
                      </a14:imgLayer>
                    </a14:imgProps>
                  </a:ext>
                  <a:ext uri="{28A0092B-C50C-407E-A947-70E740481C1C}">
                    <a14:useLocalDpi xmlns:a14="http://schemas.microsoft.com/office/drawing/2010/main" val="0"/>
                  </a:ext>
                </a:extLst>
              </a:blip>
              <a:srcRect l="-3423" t="4566"/>
              <a:stretch/>
            </p:blipFill>
            <p:spPr bwMode="auto">
              <a:xfrm>
                <a:off x="8778244" y="7288360"/>
                <a:ext cx="1348371" cy="136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3" name="Group 432">
              <a:extLst>
                <a:ext uri="{FF2B5EF4-FFF2-40B4-BE49-F238E27FC236}">
                  <a16:creationId xmlns:a16="http://schemas.microsoft.com/office/drawing/2014/main" id="{13700169-9430-4325-A537-FD6C5E2B30FB}"/>
                </a:ext>
              </a:extLst>
            </p:cNvPr>
            <p:cNvGrpSpPr/>
            <p:nvPr/>
          </p:nvGrpSpPr>
          <p:grpSpPr>
            <a:xfrm>
              <a:off x="457200" y="8325296"/>
              <a:ext cx="2286000" cy="92100"/>
              <a:chOff x="-2506971" y="1310005"/>
              <a:chExt cx="2313350" cy="92075"/>
            </a:xfrm>
          </p:grpSpPr>
          <p:pic>
            <p:nvPicPr>
              <p:cNvPr id="438" name="Picture 2" descr="http://www.auntiepixelante.com/wp-content/uploads/2009/07/supermariobrosbeginning.png">
                <a:extLst>
                  <a:ext uri="{FF2B5EF4-FFF2-40B4-BE49-F238E27FC236}">
                    <a16:creationId xmlns:a16="http://schemas.microsoft.com/office/drawing/2014/main" id="{F3CD32E3-4355-49EA-AFAD-AD79ED73E9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 descr="http://www.auntiepixelante.com/wp-content/uploads/2009/07/supermariobrosbeginning.png">
                <a:extLst>
                  <a:ext uri="{FF2B5EF4-FFF2-40B4-BE49-F238E27FC236}">
                    <a16:creationId xmlns:a16="http://schemas.microsoft.com/office/drawing/2014/main" id="{9013B9FA-2549-44A2-A2BA-62D4684719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4" name="Group 433">
              <a:extLst>
                <a:ext uri="{FF2B5EF4-FFF2-40B4-BE49-F238E27FC236}">
                  <a16:creationId xmlns:a16="http://schemas.microsoft.com/office/drawing/2014/main" id="{33B99A76-E931-461E-A3B1-B1F5C5CAA718}"/>
                </a:ext>
              </a:extLst>
            </p:cNvPr>
            <p:cNvGrpSpPr/>
            <p:nvPr/>
          </p:nvGrpSpPr>
          <p:grpSpPr>
            <a:xfrm>
              <a:off x="457200" y="7100547"/>
              <a:ext cx="2286000" cy="94483"/>
              <a:chOff x="-2506971" y="1317144"/>
              <a:chExt cx="2313350" cy="94457"/>
            </a:xfrm>
          </p:grpSpPr>
          <p:pic>
            <p:nvPicPr>
              <p:cNvPr id="436" name="Picture 2" descr="http://www.auntiepixelante.com/wp-content/uploads/2009/07/supermariobrosbeginning.png">
                <a:extLst>
                  <a:ext uri="{FF2B5EF4-FFF2-40B4-BE49-F238E27FC236}">
                    <a16:creationId xmlns:a16="http://schemas.microsoft.com/office/drawing/2014/main" id="{E9244890-D482-4731-9275-2065BEA8D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 descr="http://www.auntiepixelante.com/wp-content/uploads/2009/07/supermariobrosbeginning.png">
                <a:extLst>
                  <a:ext uri="{FF2B5EF4-FFF2-40B4-BE49-F238E27FC236}">
                    <a16:creationId xmlns:a16="http://schemas.microsoft.com/office/drawing/2014/main" id="{90BE723A-D8EB-4410-8C2F-C7082D4A6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35" name="Picture 4" descr="Image result for mario pixel shell">
              <a:extLst>
                <a:ext uri="{FF2B5EF4-FFF2-40B4-BE49-F238E27FC236}">
                  <a16:creationId xmlns:a16="http://schemas.microsoft.com/office/drawing/2014/main" id="{0545A3A4-52BB-43F9-92E9-95551A606DA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4011" y="6691123"/>
              <a:ext cx="169369" cy="169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2" name="Group 451">
            <a:extLst>
              <a:ext uri="{FF2B5EF4-FFF2-40B4-BE49-F238E27FC236}">
                <a16:creationId xmlns:a16="http://schemas.microsoft.com/office/drawing/2014/main" id="{8AB3EA29-F209-4F25-8EAF-1FEEB496DFFC}"/>
              </a:ext>
            </a:extLst>
          </p:cNvPr>
          <p:cNvGrpSpPr/>
          <p:nvPr/>
        </p:nvGrpSpPr>
        <p:grpSpPr>
          <a:xfrm>
            <a:off x="5029200" y="6629400"/>
            <a:ext cx="2287118" cy="3200400"/>
            <a:chOff x="457200" y="6629400"/>
            <a:chExt cx="2287118" cy="3200400"/>
          </a:xfrm>
        </p:grpSpPr>
        <p:pic>
          <p:nvPicPr>
            <p:cNvPr id="453" name="Picture 2" descr="http://www.auntiepixelante.com/wp-content/uploads/2009/07/supermariobrosbeginning.png">
              <a:extLst>
                <a:ext uri="{FF2B5EF4-FFF2-40B4-BE49-F238E27FC236}">
                  <a16:creationId xmlns:a16="http://schemas.microsoft.com/office/drawing/2014/main" id="{35EB5045-D174-4176-BD13-640A57C820A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7200" y="6631440"/>
              <a:ext cx="2284405" cy="803897"/>
            </a:xfrm>
            <a:prstGeom prst="roundRect">
              <a:avLst>
                <a:gd name="adj" fmla="val 0"/>
              </a:avLst>
            </a:prstGeom>
            <a:solidFill>
              <a:srgbClr val="FFFFFF">
                <a:shade val="85000"/>
              </a:srgbClr>
            </a:solidFill>
            <a:ln>
              <a:noFill/>
            </a:ln>
            <a:effectLst/>
            <a:extLst/>
          </p:spPr>
        </p:pic>
        <p:pic>
          <p:nvPicPr>
            <p:cNvPr id="454" name="Picture 2" descr="http://www.auntiepixelante.com/wp-content/uploads/2009/07/supermariobrosbeginning.png">
              <a:extLst>
                <a:ext uri="{FF2B5EF4-FFF2-40B4-BE49-F238E27FC236}">
                  <a16:creationId xmlns:a16="http://schemas.microsoft.com/office/drawing/2014/main" id="{1187E83F-C0A9-4B6C-948D-9005C4E7D65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7200" y="67338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55" name="Group 454">
              <a:extLst>
                <a:ext uri="{FF2B5EF4-FFF2-40B4-BE49-F238E27FC236}">
                  <a16:creationId xmlns:a16="http://schemas.microsoft.com/office/drawing/2014/main" id="{D7B7FD40-B732-4709-B44D-C0D69437950B}"/>
                </a:ext>
              </a:extLst>
            </p:cNvPr>
            <p:cNvGrpSpPr/>
            <p:nvPr/>
          </p:nvGrpSpPr>
          <p:grpSpPr>
            <a:xfrm>
              <a:off x="457200" y="7429024"/>
              <a:ext cx="2286000" cy="2400776"/>
              <a:chOff x="-2113030" y="957263"/>
              <a:chExt cx="2270572" cy="2400776"/>
            </a:xfrm>
          </p:grpSpPr>
          <p:pic>
            <p:nvPicPr>
              <p:cNvPr id="475" name="Picture 2" descr="http://www.auntiepixelante.com/wp-content/uploads/2009/07/supermariobrosbeginning.png">
                <a:extLst>
                  <a:ext uri="{FF2B5EF4-FFF2-40B4-BE49-F238E27FC236}">
                    <a16:creationId xmlns:a16="http://schemas.microsoft.com/office/drawing/2014/main" id="{49F0D940-A706-4534-A540-CF1D5E253FD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descr="http://www.auntiepixelante.com/wp-content/uploads/2009/07/supermariobrosbeginning.png">
                <a:extLst>
                  <a:ext uri="{FF2B5EF4-FFF2-40B4-BE49-F238E27FC236}">
                    <a16:creationId xmlns:a16="http://schemas.microsoft.com/office/drawing/2014/main" id="{EA2C28E5-1729-49E0-85CA-68AB2057F4B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http://www.auntiepixelante.com/wp-content/uploads/2009/07/supermariobrosbeginning.png">
                <a:extLst>
                  <a:ext uri="{FF2B5EF4-FFF2-40B4-BE49-F238E27FC236}">
                    <a16:creationId xmlns:a16="http://schemas.microsoft.com/office/drawing/2014/main" id="{29386F69-76C2-412F-92F1-464A87FB830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2" descr="http://www.auntiepixelante.com/wp-content/uploads/2009/07/supermariobrosbeginning.png">
                <a:extLst>
                  <a:ext uri="{FF2B5EF4-FFF2-40B4-BE49-F238E27FC236}">
                    <a16:creationId xmlns:a16="http://schemas.microsoft.com/office/drawing/2014/main" id="{903735D3-B06E-44CB-A24D-3F850ABFB4D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http://www.auntiepixelante.com/wp-content/uploads/2009/07/supermariobrosbeginning.png">
                <a:extLst>
                  <a:ext uri="{FF2B5EF4-FFF2-40B4-BE49-F238E27FC236}">
                    <a16:creationId xmlns:a16="http://schemas.microsoft.com/office/drawing/2014/main" id="{4E3554C9-5296-46C1-9609-764CDB8C03C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http://www.auntiepixelante.com/wp-content/uploads/2009/07/supermariobrosbeginning.png">
                <a:extLst>
                  <a:ext uri="{FF2B5EF4-FFF2-40B4-BE49-F238E27FC236}">
                    <a16:creationId xmlns:a16="http://schemas.microsoft.com/office/drawing/2014/main" id="{7BF81336-0B11-465B-9602-2DFB308A6C2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http://www.auntiepixelante.com/wp-content/uploads/2009/07/supermariobrosbeginning.png">
                <a:extLst>
                  <a:ext uri="{FF2B5EF4-FFF2-40B4-BE49-F238E27FC236}">
                    <a16:creationId xmlns:a16="http://schemas.microsoft.com/office/drawing/2014/main" id="{E08E691F-7F3B-4B79-9A97-3B19F61F2A2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descr="http://www.auntiepixelante.com/wp-content/uploads/2009/07/supermariobrosbeginning.png">
                <a:extLst>
                  <a:ext uri="{FF2B5EF4-FFF2-40B4-BE49-F238E27FC236}">
                    <a16:creationId xmlns:a16="http://schemas.microsoft.com/office/drawing/2014/main" id="{8847989B-70FF-4B53-92D1-1710F4E5830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56" name="Picture 2" descr="http://www.auntiepixelante.com/wp-content/uploads/2009/07/supermariobrosbeginning.png">
              <a:extLst>
                <a:ext uri="{FF2B5EF4-FFF2-40B4-BE49-F238E27FC236}">
                  <a16:creationId xmlns:a16="http://schemas.microsoft.com/office/drawing/2014/main" id="{7DEA4337-0048-4A20-B2B4-8FEF6572B20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1963" y="71621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57" name="Group 456">
              <a:extLst>
                <a:ext uri="{FF2B5EF4-FFF2-40B4-BE49-F238E27FC236}">
                  <a16:creationId xmlns:a16="http://schemas.microsoft.com/office/drawing/2014/main" id="{E6CFBBB2-F32C-4A40-85A7-8DA2456A44AB}"/>
                </a:ext>
              </a:extLst>
            </p:cNvPr>
            <p:cNvGrpSpPr/>
            <p:nvPr/>
          </p:nvGrpSpPr>
          <p:grpSpPr>
            <a:xfrm>
              <a:off x="648817" y="8503103"/>
              <a:ext cx="1905000" cy="924876"/>
              <a:chOff x="694349" y="2036708"/>
              <a:chExt cx="1751580" cy="988432"/>
            </a:xfrm>
            <a:effectLst>
              <a:outerShdw blurRad="63500" sx="102000" sy="102000" algn="ctr" rotWithShape="0">
                <a:prstClr val="black">
                  <a:alpha val="40000"/>
                </a:prstClr>
              </a:outerShdw>
            </a:effectLst>
          </p:grpSpPr>
          <p:sp>
            <p:nvSpPr>
              <p:cNvPr id="473" name="Rectangle 472">
                <a:extLst>
                  <a:ext uri="{FF2B5EF4-FFF2-40B4-BE49-F238E27FC236}">
                    <a16:creationId xmlns:a16="http://schemas.microsoft.com/office/drawing/2014/main" id="{F5816E41-158C-4706-9DF3-D19BEC8A9681}"/>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4" name="TextBox 473">
                <a:extLst>
                  <a:ext uri="{FF2B5EF4-FFF2-40B4-BE49-F238E27FC236}">
                    <a16:creationId xmlns:a16="http://schemas.microsoft.com/office/drawing/2014/main" id="{28BAA0AB-D49E-42C4-BAB3-8F16D17E1E8C}"/>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the </a:t>
                </a:r>
              </a:p>
              <a:p>
                <a:pPr algn="ctr"/>
                <a:r>
                  <a:rPr lang="en-US" sz="900" dirty="0">
                    <a:latin typeface="Montserrat Medium" panose="00000600000000000000" pitchFamily="2" charset="0"/>
                  </a:rPr>
                  <a:t>wheel backwards.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58" name="Snip Same Side Corner Rectangle 935">
              <a:extLst>
                <a:ext uri="{FF2B5EF4-FFF2-40B4-BE49-F238E27FC236}">
                  <a16:creationId xmlns:a16="http://schemas.microsoft.com/office/drawing/2014/main" id="{475EF541-1A85-47EF-A2CC-80E9726473D3}"/>
                </a:ext>
              </a:extLst>
            </p:cNvPr>
            <p:cNvSpPr/>
            <p:nvPr/>
          </p:nvSpPr>
          <p:spPr>
            <a:xfrm flipV="1">
              <a:off x="2281672"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59" name="TextBox 458">
              <a:extLst>
                <a:ext uri="{FF2B5EF4-FFF2-40B4-BE49-F238E27FC236}">
                  <a16:creationId xmlns:a16="http://schemas.microsoft.com/office/drawing/2014/main" id="{45653958-43D8-49D2-99A6-AA7A2B118CF6}"/>
                </a:ext>
              </a:extLst>
            </p:cNvPr>
            <p:cNvSpPr txBox="1"/>
            <p:nvPr/>
          </p:nvSpPr>
          <p:spPr>
            <a:xfrm>
              <a:off x="458318" y="6762083"/>
              <a:ext cx="22268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Confusion</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60" name="TextBox 459">
              <a:extLst>
                <a:ext uri="{FF2B5EF4-FFF2-40B4-BE49-F238E27FC236}">
                  <a16:creationId xmlns:a16="http://schemas.microsoft.com/office/drawing/2014/main" id="{91E381DA-9E8F-4100-9CB2-033001DCCC1A}"/>
                </a:ext>
              </a:extLst>
            </p:cNvPr>
            <p:cNvSpPr txBox="1"/>
            <p:nvPr/>
          </p:nvSpPr>
          <p:spPr>
            <a:xfrm>
              <a:off x="641351" y="9476240"/>
              <a:ext cx="131810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can’t even deal with you right now.</a:t>
              </a:r>
            </a:p>
          </p:txBody>
        </p:sp>
        <p:pic>
          <p:nvPicPr>
            <p:cNvPr id="461" name="Picture 2" descr="http://www.mariowiki.com/images/2/29/PrincessPeachEmblem.png">
              <a:extLst>
                <a:ext uri="{FF2B5EF4-FFF2-40B4-BE49-F238E27FC236}">
                  <a16:creationId xmlns:a16="http://schemas.microsoft.com/office/drawing/2014/main" id="{2D18D4E0-BFA1-4276-A317-F0EE537648D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0436" y="94781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62" name="TextBox 461">
              <a:extLst>
                <a:ext uri="{FF2B5EF4-FFF2-40B4-BE49-F238E27FC236}">
                  <a16:creationId xmlns:a16="http://schemas.microsoft.com/office/drawing/2014/main" id="{B26E3D11-D24B-4C72-B008-715365363048}"/>
                </a:ext>
              </a:extLst>
            </p:cNvPr>
            <p:cNvSpPr txBox="1"/>
            <p:nvPr/>
          </p:nvSpPr>
          <p:spPr>
            <a:xfrm>
              <a:off x="1918738" y="94471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463" name="Group 462">
              <a:extLst>
                <a:ext uri="{FF2B5EF4-FFF2-40B4-BE49-F238E27FC236}">
                  <a16:creationId xmlns:a16="http://schemas.microsoft.com/office/drawing/2014/main" id="{49C18C6C-8BC2-45DC-B377-60BB9389A55B}"/>
                </a:ext>
              </a:extLst>
            </p:cNvPr>
            <p:cNvGrpSpPr/>
            <p:nvPr/>
          </p:nvGrpSpPr>
          <p:grpSpPr>
            <a:xfrm>
              <a:off x="629827" y="7143750"/>
              <a:ext cx="1939330" cy="1212850"/>
              <a:chOff x="8251372" y="7257143"/>
              <a:chExt cx="2286000" cy="1429657"/>
            </a:xfrm>
            <a:effectLst>
              <a:outerShdw blurRad="63500" sx="102000" sy="102000" algn="ctr" rotWithShape="0">
                <a:prstClr val="black">
                  <a:alpha val="40000"/>
                </a:prstClr>
              </a:outerShdw>
            </a:effectLst>
          </p:grpSpPr>
          <p:sp>
            <p:nvSpPr>
              <p:cNvPr id="471" name="Rectangle 470">
                <a:extLst>
                  <a:ext uri="{FF2B5EF4-FFF2-40B4-BE49-F238E27FC236}">
                    <a16:creationId xmlns:a16="http://schemas.microsoft.com/office/drawing/2014/main" id="{9A0B5B81-0B2E-4957-A3B5-7520FB092679}"/>
                  </a:ext>
                </a:extLst>
              </p:cNvPr>
              <p:cNvSpPr/>
              <p:nvPr/>
            </p:nvSpPr>
            <p:spPr>
              <a:xfrm>
                <a:off x="8251372" y="7257143"/>
                <a:ext cx="2286000" cy="142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2" name="Picture 2" descr="https://katieflanagan.files.wordpress.com/2011/12/redundancy.jpeg">
                <a:extLst>
                  <a:ext uri="{FF2B5EF4-FFF2-40B4-BE49-F238E27FC236}">
                    <a16:creationId xmlns:a16="http://schemas.microsoft.com/office/drawing/2014/main" id="{0B38FD93-4A0A-4F3B-B493-B4BD3CFD0990}"/>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286" b="97429" l="9434" r="89623">
                            <a14:foregroundMark x1="66981" y1="10571" x2="48113" y2="17429"/>
                            <a14:foregroundMark x1="60377" y1="15429" x2="65723" y2="6571"/>
                            <a14:foregroundMark x1="41195" y1="90286" x2="40252" y2="97429"/>
                          </a14:backgroundRemoval>
                        </a14:imgEffect>
                      </a14:imgLayer>
                    </a14:imgProps>
                  </a:ext>
                  <a:ext uri="{28A0092B-C50C-407E-A947-70E740481C1C}">
                    <a14:useLocalDpi xmlns:a14="http://schemas.microsoft.com/office/drawing/2010/main" val="0"/>
                  </a:ext>
                </a:extLst>
              </a:blip>
              <a:srcRect l="-3423" t="4566"/>
              <a:stretch/>
            </p:blipFill>
            <p:spPr bwMode="auto">
              <a:xfrm>
                <a:off x="8778244" y="7288360"/>
                <a:ext cx="1348371" cy="136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a:extLst>
                <a:ext uri="{FF2B5EF4-FFF2-40B4-BE49-F238E27FC236}">
                  <a16:creationId xmlns:a16="http://schemas.microsoft.com/office/drawing/2014/main" id="{C0FEDEBA-C347-461A-BF50-5D423A4848D1}"/>
                </a:ext>
              </a:extLst>
            </p:cNvPr>
            <p:cNvGrpSpPr/>
            <p:nvPr/>
          </p:nvGrpSpPr>
          <p:grpSpPr>
            <a:xfrm>
              <a:off x="457200" y="8325296"/>
              <a:ext cx="2286000" cy="92100"/>
              <a:chOff x="-2506971" y="1310005"/>
              <a:chExt cx="2313350" cy="92075"/>
            </a:xfrm>
          </p:grpSpPr>
          <p:pic>
            <p:nvPicPr>
              <p:cNvPr id="469" name="Picture 2" descr="http://www.auntiepixelante.com/wp-content/uploads/2009/07/supermariobrosbeginning.png">
                <a:extLst>
                  <a:ext uri="{FF2B5EF4-FFF2-40B4-BE49-F238E27FC236}">
                    <a16:creationId xmlns:a16="http://schemas.microsoft.com/office/drawing/2014/main" id="{837B94BC-C9E1-4543-9FCA-D28FD4BB80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descr="http://www.auntiepixelante.com/wp-content/uploads/2009/07/supermariobrosbeginning.png">
                <a:extLst>
                  <a:ext uri="{FF2B5EF4-FFF2-40B4-BE49-F238E27FC236}">
                    <a16:creationId xmlns:a16="http://schemas.microsoft.com/office/drawing/2014/main" id="{8EDAB116-3950-4B69-BC0C-1FFEE784A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a:extLst>
                <a:ext uri="{FF2B5EF4-FFF2-40B4-BE49-F238E27FC236}">
                  <a16:creationId xmlns:a16="http://schemas.microsoft.com/office/drawing/2014/main" id="{EE7CA921-B723-4D78-A838-D8D0E41FA81B}"/>
                </a:ext>
              </a:extLst>
            </p:cNvPr>
            <p:cNvGrpSpPr/>
            <p:nvPr/>
          </p:nvGrpSpPr>
          <p:grpSpPr>
            <a:xfrm>
              <a:off x="457200" y="7100547"/>
              <a:ext cx="2286000" cy="94483"/>
              <a:chOff x="-2506971" y="1317144"/>
              <a:chExt cx="2313350" cy="94457"/>
            </a:xfrm>
          </p:grpSpPr>
          <p:pic>
            <p:nvPicPr>
              <p:cNvPr id="467" name="Picture 2" descr="http://www.auntiepixelante.com/wp-content/uploads/2009/07/supermariobrosbeginning.png">
                <a:extLst>
                  <a:ext uri="{FF2B5EF4-FFF2-40B4-BE49-F238E27FC236}">
                    <a16:creationId xmlns:a16="http://schemas.microsoft.com/office/drawing/2014/main" id="{1E9BE433-C162-4FA2-868E-B61AE8DC1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descr="http://www.auntiepixelante.com/wp-content/uploads/2009/07/supermariobrosbeginning.png">
                <a:extLst>
                  <a:ext uri="{FF2B5EF4-FFF2-40B4-BE49-F238E27FC236}">
                    <a16:creationId xmlns:a16="http://schemas.microsoft.com/office/drawing/2014/main" id="{D2F6B040-454C-4F89-8946-E32F64A4CC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66" name="Picture 4" descr="Image result for mario pixel shell">
              <a:extLst>
                <a:ext uri="{FF2B5EF4-FFF2-40B4-BE49-F238E27FC236}">
                  <a16:creationId xmlns:a16="http://schemas.microsoft.com/office/drawing/2014/main" id="{0D9E621A-7208-4EA7-9130-D32CE8114E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4011" y="6691123"/>
              <a:ext cx="169369" cy="169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5C3D7775-F7FC-439C-A197-009B0738D234}"/>
              </a:ext>
            </a:extLst>
          </p:cNvPr>
          <p:cNvGrpSpPr/>
          <p:nvPr/>
        </p:nvGrpSpPr>
        <p:grpSpPr>
          <a:xfrm>
            <a:off x="457200" y="3429000"/>
            <a:ext cx="2287118" cy="3198360"/>
            <a:chOff x="9829800" y="6654800"/>
            <a:chExt cx="2287118" cy="3198360"/>
          </a:xfrm>
        </p:grpSpPr>
        <p:pic>
          <p:nvPicPr>
            <p:cNvPr id="483" name="Picture 2" descr="http://www.auntiepixelante.com/wp-content/uploads/2009/07/supermariobrosbeginning.png">
              <a:extLst>
                <a:ext uri="{FF2B5EF4-FFF2-40B4-BE49-F238E27FC236}">
                  <a16:creationId xmlns:a16="http://schemas.microsoft.com/office/drawing/2014/main" id="{F26DB7A7-BAF4-4681-B64E-820DD5A20A5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9829800" y="6654800"/>
              <a:ext cx="2284405" cy="803897"/>
            </a:xfrm>
            <a:prstGeom prst="roundRect">
              <a:avLst>
                <a:gd name="adj" fmla="val 0"/>
              </a:avLst>
            </a:prstGeom>
            <a:solidFill>
              <a:srgbClr val="FFFFFF">
                <a:shade val="85000"/>
              </a:srgbClr>
            </a:solidFill>
            <a:ln>
              <a:noFill/>
            </a:ln>
            <a:effectLst/>
            <a:extLst/>
          </p:spPr>
        </p:pic>
        <p:pic>
          <p:nvPicPr>
            <p:cNvPr id="484" name="Picture 2" descr="http://www.auntiepixelante.com/wp-content/uploads/2009/07/supermariobrosbeginning.png">
              <a:extLst>
                <a:ext uri="{FF2B5EF4-FFF2-40B4-BE49-F238E27FC236}">
                  <a16:creationId xmlns:a16="http://schemas.microsoft.com/office/drawing/2014/main" id="{174B69B7-5AD3-4B59-B517-103D9B98D32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9829800" y="67571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85" name="Group 484">
              <a:extLst>
                <a:ext uri="{FF2B5EF4-FFF2-40B4-BE49-F238E27FC236}">
                  <a16:creationId xmlns:a16="http://schemas.microsoft.com/office/drawing/2014/main" id="{D3E7A81E-22A2-4471-9164-C9527908EDC7}"/>
                </a:ext>
              </a:extLst>
            </p:cNvPr>
            <p:cNvGrpSpPr/>
            <p:nvPr/>
          </p:nvGrpSpPr>
          <p:grpSpPr>
            <a:xfrm>
              <a:off x="9829800" y="7452384"/>
              <a:ext cx="2286000" cy="2400776"/>
              <a:chOff x="-2113030" y="957263"/>
              <a:chExt cx="2270572" cy="2400776"/>
            </a:xfrm>
          </p:grpSpPr>
          <p:pic>
            <p:nvPicPr>
              <p:cNvPr id="486" name="Picture 2" descr="http://www.auntiepixelante.com/wp-content/uploads/2009/07/supermariobrosbeginning.png">
                <a:extLst>
                  <a:ext uri="{FF2B5EF4-FFF2-40B4-BE49-F238E27FC236}">
                    <a16:creationId xmlns:a16="http://schemas.microsoft.com/office/drawing/2014/main" id="{F9108341-7E4D-4DBF-AAD5-B4C25E70B99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http://www.auntiepixelante.com/wp-content/uploads/2009/07/supermariobrosbeginning.png">
                <a:extLst>
                  <a:ext uri="{FF2B5EF4-FFF2-40B4-BE49-F238E27FC236}">
                    <a16:creationId xmlns:a16="http://schemas.microsoft.com/office/drawing/2014/main" id="{9239238A-4421-4622-8217-3CA69665E43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descr="http://www.auntiepixelante.com/wp-content/uploads/2009/07/supermariobrosbeginning.png">
                <a:extLst>
                  <a:ext uri="{FF2B5EF4-FFF2-40B4-BE49-F238E27FC236}">
                    <a16:creationId xmlns:a16="http://schemas.microsoft.com/office/drawing/2014/main" id="{F294B801-EC12-4DF1-9E28-51D2547441D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http://www.auntiepixelante.com/wp-content/uploads/2009/07/supermariobrosbeginning.png">
                <a:extLst>
                  <a:ext uri="{FF2B5EF4-FFF2-40B4-BE49-F238E27FC236}">
                    <a16:creationId xmlns:a16="http://schemas.microsoft.com/office/drawing/2014/main" id="{A8E5E6FB-6229-4CC8-A2FA-8E82DD10D12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descr="http://www.auntiepixelante.com/wp-content/uploads/2009/07/supermariobrosbeginning.png">
                <a:extLst>
                  <a:ext uri="{FF2B5EF4-FFF2-40B4-BE49-F238E27FC236}">
                    <a16:creationId xmlns:a16="http://schemas.microsoft.com/office/drawing/2014/main" id="{DEB20ADE-A00D-4318-B884-FB043FF5D30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http://www.auntiepixelante.com/wp-content/uploads/2009/07/supermariobrosbeginning.png">
                <a:extLst>
                  <a:ext uri="{FF2B5EF4-FFF2-40B4-BE49-F238E27FC236}">
                    <a16:creationId xmlns:a16="http://schemas.microsoft.com/office/drawing/2014/main" id="{5CC82998-6170-4DFB-ADAB-5BDA2C23245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2" descr="http://www.auntiepixelante.com/wp-content/uploads/2009/07/supermariobrosbeginning.png">
                <a:extLst>
                  <a:ext uri="{FF2B5EF4-FFF2-40B4-BE49-F238E27FC236}">
                    <a16:creationId xmlns:a16="http://schemas.microsoft.com/office/drawing/2014/main" id="{55A17DB8-1467-4CBE-8277-2939FDBF058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3" name="Picture 2" descr="http://www.auntiepixelante.com/wp-content/uploads/2009/07/supermariobrosbeginning.png">
                <a:extLst>
                  <a:ext uri="{FF2B5EF4-FFF2-40B4-BE49-F238E27FC236}">
                    <a16:creationId xmlns:a16="http://schemas.microsoft.com/office/drawing/2014/main" id="{A78C5D7C-FBED-46A6-8CD7-BCBF07BF886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94" name="Picture 2" descr="http://www.auntiepixelante.com/wp-content/uploads/2009/07/supermariobrosbeginning.png">
              <a:extLst>
                <a:ext uri="{FF2B5EF4-FFF2-40B4-BE49-F238E27FC236}">
                  <a16:creationId xmlns:a16="http://schemas.microsoft.com/office/drawing/2014/main" id="{00607590-8A2E-4EB0-86AB-6859B43AF8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9834563" y="71855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95" name="Group 494">
              <a:extLst>
                <a:ext uri="{FF2B5EF4-FFF2-40B4-BE49-F238E27FC236}">
                  <a16:creationId xmlns:a16="http://schemas.microsoft.com/office/drawing/2014/main" id="{AB6A2BB0-5B1E-4EF4-8064-6F671E15E4D7}"/>
                </a:ext>
              </a:extLst>
            </p:cNvPr>
            <p:cNvGrpSpPr/>
            <p:nvPr/>
          </p:nvGrpSpPr>
          <p:grpSpPr>
            <a:xfrm>
              <a:off x="10021417" y="8526463"/>
              <a:ext cx="1905000" cy="924876"/>
              <a:chOff x="694349" y="2036708"/>
              <a:chExt cx="1751580" cy="988432"/>
            </a:xfrm>
            <a:effectLst>
              <a:outerShdw blurRad="63500" sx="102000" sy="102000" algn="ctr" rotWithShape="0">
                <a:prstClr val="black">
                  <a:alpha val="40000"/>
                </a:prstClr>
              </a:outerShdw>
            </a:effectLst>
          </p:grpSpPr>
          <p:sp>
            <p:nvSpPr>
              <p:cNvPr id="496" name="Rectangle 495">
                <a:extLst>
                  <a:ext uri="{FF2B5EF4-FFF2-40B4-BE49-F238E27FC236}">
                    <a16:creationId xmlns:a16="http://schemas.microsoft.com/office/drawing/2014/main" id="{67C73D6B-87C4-45FE-94CA-FBCB75D038F3}"/>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7" name="TextBox 496">
                <a:extLst>
                  <a:ext uri="{FF2B5EF4-FFF2-40B4-BE49-F238E27FC236}">
                    <a16:creationId xmlns:a16="http://schemas.microsoft.com/office/drawing/2014/main" id="{E15A645C-A593-4A29-A47B-1869F3977C06}"/>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rPr>
                  <a:t>Slip on that number </a:t>
                </a:r>
              </a:p>
              <a:p>
                <a:pPr algn="ctr"/>
                <a:r>
                  <a:rPr lang="en-US" sz="900" dirty="0">
                    <a:latin typeface="Montserrat Medium" panose="00000600000000000000" pitchFamily="2" charset="0"/>
                  </a:rPr>
                  <a:t>of Bananas.</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98" name="Snip Same Side Corner Rectangle 748">
              <a:extLst>
                <a:ext uri="{FF2B5EF4-FFF2-40B4-BE49-F238E27FC236}">
                  <a16:creationId xmlns:a16="http://schemas.microsoft.com/office/drawing/2014/main" id="{F53FD3BA-0246-455A-A941-22CA5EA51B6F}"/>
                </a:ext>
              </a:extLst>
            </p:cNvPr>
            <p:cNvSpPr/>
            <p:nvPr/>
          </p:nvSpPr>
          <p:spPr>
            <a:xfrm flipV="1">
              <a:off x="11653154" y="6656404"/>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99" name="TextBox 498">
              <a:extLst>
                <a:ext uri="{FF2B5EF4-FFF2-40B4-BE49-F238E27FC236}">
                  <a16:creationId xmlns:a16="http://schemas.microsoft.com/office/drawing/2014/main" id="{5F3748EC-D99D-4B8D-AC23-B8C8765BA7F8}"/>
                </a:ext>
              </a:extLst>
            </p:cNvPr>
            <p:cNvSpPr txBox="1"/>
            <p:nvPr/>
          </p:nvSpPr>
          <p:spPr>
            <a:xfrm>
              <a:off x="9830918" y="6780680"/>
              <a:ext cx="2264974" cy="276999"/>
            </a:xfrm>
            <a:prstGeom prst="rect">
              <a:avLst/>
            </a:prstGeom>
            <a:noFill/>
            <a:effectLst/>
          </p:spPr>
          <p:txBody>
            <a:bodyPr wrap="square" rtlCol="0">
              <a:spAutoFit/>
            </a:bodyPr>
            <a:lstStyle/>
            <a:p>
              <a:r>
                <a:rPr lang="en-US" sz="1200" b="1" spc="50" dirty="0" err="1">
                  <a:effectLst>
                    <a:outerShdw blurRad="50800" dist="38100" dir="2700000" algn="tl" rotWithShape="0">
                      <a:prstClr val="black">
                        <a:alpha val="40000"/>
                      </a:prstClr>
                    </a:outerShdw>
                  </a:effectLst>
                  <a:latin typeface="Montserrat ExtraBold" panose="00000900000000000000" pitchFamily="2" charset="0"/>
                </a:rPr>
                <a:t>Sabatoge</a:t>
              </a:r>
              <a:r>
                <a:rPr lang="en-US" sz="1200" b="1" spc="50" dirty="0">
                  <a:effectLst>
                    <a:outerShdw blurRad="50800" dist="38100" dir="2700000" algn="tl" rotWithShape="0">
                      <a:prstClr val="black">
                        <a:alpha val="40000"/>
                      </a:prstClr>
                    </a:outerShdw>
                  </a:effectLst>
                  <a:latin typeface="Montserrat ExtraBold" panose="00000900000000000000" pitchFamily="2" charset="0"/>
                </a:rPr>
                <a:t>!</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00" name="TextBox 499">
              <a:extLst>
                <a:ext uri="{FF2B5EF4-FFF2-40B4-BE49-F238E27FC236}">
                  <a16:creationId xmlns:a16="http://schemas.microsoft.com/office/drawing/2014/main" id="{B0CE708E-F718-4529-9B0D-B97A44A88ECE}"/>
                </a:ext>
              </a:extLst>
            </p:cNvPr>
            <p:cNvSpPr txBox="1"/>
            <p:nvPr/>
          </p:nvSpPr>
          <p:spPr>
            <a:xfrm>
              <a:off x="10013951" y="9499600"/>
              <a:ext cx="13028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Searching for Bananas, </a:t>
              </a:r>
            </a:p>
            <a:p>
              <a:r>
                <a:rPr lang="en-US" sz="600" i="1" dirty="0">
                  <a:latin typeface="Montserrat Medium" panose="00000600000000000000" pitchFamily="2" charset="0"/>
                  <a:ea typeface="Open Sans" panose="020B0606030504020204" pitchFamily="34" charset="0"/>
                  <a:cs typeface="Open Sans" panose="020B0606030504020204" pitchFamily="34" charset="0"/>
                </a:rPr>
                <a:t>like Gollum for the ring.</a:t>
              </a:r>
            </a:p>
          </p:txBody>
        </p:sp>
        <p:pic>
          <p:nvPicPr>
            <p:cNvPr id="501" name="Picture 2" descr="http://www.mariowiki.com/images/2/29/PrincessPeachEmblem.png">
              <a:extLst>
                <a:ext uri="{FF2B5EF4-FFF2-40B4-BE49-F238E27FC236}">
                  <a16:creationId xmlns:a16="http://schemas.microsoft.com/office/drawing/2014/main" id="{F5A654F7-7D25-435D-B6C9-9EC7B82B86A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036" y="95014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02" name="TextBox 501">
              <a:extLst>
                <a:ext uri="{FF2B5EF4-FFF2-40B4-BE49-F238E27FC236}">
                  <a16:creationId xmlns:a16="http://schemas.microsoft.com/office/drawing/2014/main" id="{06D97CAD-54FD-41A9-90FC-279DE0C41A73}"/>
                </a:ext>
              </a:extLst>
            </p:cNvPr>
            <p:cNvSpPr txBox="1"/>
            <p:nvPr/>
          </p:nvSpPr>
          <p:spPr>
            <a:xfrm>
              <a:off x="11291338" y="94705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03" name="Picture 4" descr="Image result for gollum">
              <a:extLst>
                <a:ext uri="{FF2B5EF4-FFF2-40B4-BE49-F238E27FC236}">
                  <a16:creationId xmlns:a16="http://schemas.microsoft.com/office/drawing/2014/main" id="{3AAC4B12-3571-4742-BE85-38D061B4E0A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01838" y="7180580"/>
              <a:ext cx="1944160" cy="121353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04" name="Group 503">
              <a:extLst>
                <a:ext uri="{FF2B5EF4-FFF2-40B4-BE49-F238E27FC236}">
                  <a16:creationId xmlns:a16="http://schemas.microsoft.com/office/drawing/2014/main" id="{BDDE4F32-BE7C-4C8B-AE8D-D70D7F6ED477}"/>
                </a:ext>
              </a:extLst>
            </p:cNvPr>
            <p:cNvGrpSpPr/>
            <p:nvPr/>
          </p:nvGrpSpPr>
          <p:grpSpPr>
            <a:xfrm>
              <a:off x="9829800" y="8348656"/>
              <a:ext cx="2286000" cy="92100"/>
              <a:chOff x="-2506971" y="1310005"/>
              <a:chExt cx="2313350" cy="92075"/>
            </a:xfrm>
          </p:grpSpPr>
          <p:pic>
            <p:nvPicPr>
              <p:cNvPr id="505" name="Picture 2" descr="http://www.auntiepixelante.com/wp-content/uploads/2009/07/supermariobrosbeginning.png">
                <a:extLst>
                  <a:ext uri="{FF2B5EF4-FFF2-40B4-BE49-F238E27FC236}">
                    <a16:creationId xmlns:a16="http://schemas.microsoft.com/office/drawing/2014/main" id="{DF5570B7-31FF-4A65-9641-41E86ECF45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 descr="http://www.auntiepixelante.com/wp-content/uploads/2009/07/supermariobrosbeginning.png">
                <a:extLst>
                  <a:ext uri="{FF2B5EF4-FFF2-40B4-BE49-F238E27FC236}">
                    <a16:creationId xmlns:a16="http://schemas.microsoft.com/office/drawing/2014/main" id="{FAE31010-F165-451C-BE9B-B2E0014B3F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7" name="Group 506">
              <a:extLst>
                <a:ext uri="{FF2B5EF4-FFF2-40B4-BE49-F238E27FC236}">
                  <a16:creationId xmlns:a16="http://schemas.microsoft.com/office/drawing/2014/main" id="{0E16678C-8060-43A0-B951-A313E0F0492B}"/>
                </a:ext>
              </a:extLst>
            </p:cNvPr>
            <p:cNvGrpSpPr/>
            <p:nvPr/>
          </p:nvGrpSpPr>
          <p:grpSpPr>
            <a:xfrm>
              <a:off x="9829800" y="7123907"/>
              <a:ext cx="2286000" cy="94483"/>
              <a:chOff x="-2506971" y="1317144"/>
              <a:chExt cx="2313350" cy="94457"/>
            </a:xfrm>
          </p:grpSpPr>
          <p:pic>
            <p:nvPicPr>
              <p:cNvPr id="508" name="Picture 2" descr="http://www.auntiepixelante.com/wp-content/uploads/2009/07/supermariobrosbeginning.png">
                <a:extLst>
                  <a:ext uri="{FF2B5EF4-FFF2-40B4-BE49-F238E27FC236}">
                    <a16:creationId xmlns:a16="http://schemas.microsoft.com/office/drawing/2014/main" id="{6924482E-3765-4A83-B243-B3A4B61995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http://www.auntiepixelante.com/wp-content/uploads/2009/07/supermariobrosbeginning.png">
                <a:extLst>
                  <a:ext uri="{FF2B5EF4-FFF2-40B4-BE49-F238E27FC236}">
                    <a16:creationId xmlns:a16="http://schemas.microsoft.com/office/drawing/2014/main" id="{9BA2C1BB-5B1E-481F-B36D-A3A81EBDB1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10" name="Picture 10" descr="Image result for mario pixel mushroom">
              <a:extLst>
                <a:ext uri="{FF2B5EF4-FFF2-40B4-BE49-F238E27FC236}">
                  <a16:creationId xmlns:a16="http://schemas.microsoft.com/office/drawing/2014/main" id="{68DEF418-D7AB-4C55-86B5-89960134E419}"/>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1686427" y="6721055"/>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1" name="Group 510">
            <a:extLst>
              <a:ext uri="{FF2B5EF4-FFF2-40B4-BE49-F238E27FC236}">
                <a16:creationId xmlns:a16="http://schemas.microsoft.com/office/drawing/2014/main" id="{64ED1765-4214-4FF8-B536-811780FC97E2}"/>
              </a:ext>
            </a:extLst>
          </p:cNvPr>
          <p:cNvGrpSpPr/>
          <p:nvPr/>
        </p:nvGrpSpPr>
        <p:grpSpPr>
          <a:xfrm>
            <a:off x="2743200" y="3431040"/>
            <a:ext cx="2287118" cy="3198360"/>
            <a:chOff x="9829800" y="6654800"/>
            <a:chExt cx="2287118" cy="3198360"/>
          </a:xfrm>
        </p:grpSpPr>
        <p:pic>
          <p:nvPicPr>
            <p:cNvPr id="512" name="Picture 2" descr="http://www.auntiepixelante.com/wp-content/uploads/2009/07/supermariobrosbeginning.png">
              <a:extLst>
                <a:ext uri="{FF2B5EF4-FFF2-40B4-BE49-F238E27FC236}">
                  <a16:creationId xmlns:a16="http://schemas.microsoft.com/office/drawing/2014/main" id="{5C9B1B9C-2377-4E0C-A68B-42B736DBD54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9829800" y="6654800"/>
              <a:ext cx="2284405" cy="803897"/>
            </a:xfrm>
            <a:prstGeom prst="roundRect">
              <a:avLst>
                <a:gd name="adj" fmla="val 0"/>
              </a:avLst>
            </a:prstGeom>
            <a:solidFill>
              <a:srgbClr val="FFFFFF">
                <a:shade val="85000"/>
              </a:srgbClr>
            </a:solidFill>
            <a:ln>
              <a:noFill/>
            </a:ln>
            <a:effectLst/>
            <a:extLst/>
          </p:spPr>
        </p:pic>
        <p:pic>
          <p:nvPicPr>
            <p:cNvPr id="513" name="Picture 2" descr="http://www.auntiepixelante.com/wp-content/uploads/2009/07/supermariobrosbeginning.png">
              <a:extLst>
                <a:ext uri="{FF2B5EF4-FFF2-40B4-BE49-F238E27FC236}">
                  <a16:creationId xmlns:a16="http://schemas.microsoft.com/office/drawing/2014/main" id="{935359BF-FDF8-4A9A-B2DE-D2FF03CF6EE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9829800" y="67571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14" name="Group 513">
              <a:extLst>
                <a:ext uri="{FF2B5EF4-FFF2-40B4-BE49-F238E27FC236}">
                  <a16:creationId xmlns:a16="http://schemas.microsoft.com/office/drawing/2014/main" id="{98437E56-EE9C-4140-BA69-0ABE509334CD}"/>
                </a:ext>
              </a:extLst>
            </p:cNvPr>
            <p:cNvGrpSpPr/>
            <p:nvPr/>
          </p:nvGrpSpPr>
          <p:grpSpPr>
            <a:xfrm>
              <a:off x="9829800" y="7452384"/>
              <a:ext cx="2286000" cy="2400776"/>
              <a:chOff x="-2113030" y="957263"/>
              <a:chExt cx="2270572" cy="2400776"/>
            </a:xfrm>
          </p:grpSpPr>
          <p:pic>
            <p:nvPicPr>
              <p:cNvPr id="532" name="Picture 2" descr="http://www.auntiepixelante.com/wp-content/uploads/2009/07/supermariobrosbeginning.png">
                <a:extLst>
                  <a:ext uri="{FF2B5EF4-FFF2-40B4-BE49-F238E27FC236}">
                    <a16:creationId xmlns:a16="http://schemas.microsoft.com/office/drawing/2014/main" id="{39FB0125-CDDA-439F-9CBA-5F0D3E61FC5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2" descr="http://www.auntiepixelante.com/wp-content/uploads/2009/07/supermariobrosbeginning.png">
                <a:extLst>
                  <a:ext uri="{FF2B5EF4-FFF2-40B4-BE49-F238E27FC236}">
                    <a16:creationId xmlns:a16="http://schemas.microsoft.com/office/drawing/2014/main" id="{6A4F9186-A83E-43CA-93A5-2AE10E49E3C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2" descr="http://www.auntiepixelante.com/wp-content/uploads/2009/07/supermariobrosbeginning.png">
                <a:extLst>
                  <a:ext uri="{FF2B5EF4-FFF2-40B4-BE49-F238E27FC236}">
                    <a16:creationId xmlns:a16="http://schemas.microsoft.com/office/drawing/2014/main" id="{5CCB4E9D-D2DA-4140-B1C9-D05D1AEF562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2" descr="http://www.auntiepixelante.com/wp-content/uploads/2009/07/supermariobrosbeginning.png">
                <a:extLst>
                  <a:ext uri="{FF2B5EF4-FFF2-40B4-BE49-F238E27FC236}">
                    <a16:creationId xmlns:a16="http://schemas.microsoft.com/office/drawing/2014/main" id="{AE661DC6-C4F3-4133-9F81-BB164A3285C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2" descr="http://www.auntiepixelante.com/wp-content/uploads/2009/07/supermariobrosbeginning.png">
                <a:extLst>
                  <a:ext uri="{FF2B5EF4-FFF2-40B4-BE49-F238E27FC236}">
                    <a16:creationId xmlns:a16="http://schemas.microsoft.com/office/drawing/2014/main" id="{F99F932F-761F-4FCD-B5F5-A8184C4B95B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http://www.auntiepixelante.com/wp-content/uploads/2009/07/supermariobrosbeginning.png">
                <a:extLst>
                  <a:ext uri="{FF2B5EF4-FFF2-40B4-BE49-F238E27FC236}">
                    <a16:creationId xmlns:a16="http://schemas.microsoft.com/office/drawing/2014/main" id="{01F858B5-2338-49C6-940F-6B9DB754E4D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descr="http://www.auntiepixelante.com/wp-content/uploads/2009/07/supermariobrosbeginning.png">
                <a:extLst>
                  <a:ext uri="{FF2B5EF4-FFF2-40B4-BE49-F238E27FC236}">
                    <a16:creationId xmlns:a16="http://schemas.microsoft.com/office/drawing/2014/main" id="{5670329D-FD12-4EC4-A33C-CBADF4178D9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http://www.auntiepixelante.com/wp-content/uploads/2009/07/supermariobrosbeginning.png">
                <a:extLst>
                  <a:ext uri="{FF2B5EF4-FFF2-40B4-BE49-F238E27FC236}">
                    <a16:creationId xmlns:a16="http://schemas.microsoft.com/office/drawing/2014/main" id="{C153938A-A61E-41C1-BBEB-AD4587B3735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15" name="Picture 2" descr="http://www.auntiepixelante.com/wp-content/uploads/2009/07/supermariobrosbeginning.png">
              <a:extLst>
                <a:ext uri="{FF2B5EF4-FFF2-40B4-BE49-F238E27FC236}">
                  <a16:creationId xmlns:a16="http://schemas.microsoft.com/office/drawing/2014/main" id="{761D6D24-8EEB-4CAD-B40E-21FDACD9623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9834563" y="71855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16" name="Group 515">
              <a:extLst>
                <a:ext uri="{FF2B5EF4-FFF2-40B4-BE49-F238E27FC236}">
                  <a16:creationId xmlns:a16="http://schemas.microsoft.com/office/drawing/2014/main" id="{600B5DA6-0CD7-4379-8612-EE6A61571A24}"/>
                </a:ext>
              </a:extLst>
            </p:cNvPr>
            <p:cNvGrpSpPr/>
            <p:nvPr/>
          </p:nvGrpSpPr>
          <p:grpSpPr>
            <a:xfrm>
              <a:off x="10021417" y="8526463"/>
              <a:ext cx="1905000" cy="924876"/>
              <a:chOff x="694349" y="2036708"/>
              <a:chExt cx="1751580" cy="988432"/>
            </a:xfrm>
            <a:effectLst>
              <a:outerShdw blurRad="63500" sx="102000" sy="102000" algn="ctr" rotWithShape="0">
                <a:prstClr val="black">
                  <a:alpha val="40000"/>
                </a:prstClr>
              </a:outerShdw>
            </a:effectLst>
          </p:grpSpPr>
          <p:sp>
            <p:nvSpPr>
              <p:cNvPr id="530" name="Rectangle 529">
                <a:extLst>
                  <a:ext uri="{FF2B5EF4-FFF2-40B4-BE49-F238E27FC236}">
                    <a16:creationId xmlns:a16="http://schemas.microsoft.com/office/drawing/2014/main" id="{6D138FF8-6E2B-4D07-87E4-59055E70FE5F}"/>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1" name="TextBox 530">
                <a:extLst>
                  <a:ext uri="{FF2B5EF4-FFF2-40B4-BE49-F238E27FC236}">
                    <a16:creationId xmlns:a16="http://schemas.microsoft.com/office/drawing/2014/main" id="{6AFE0EE7-45B5-44D3-A5E9-E4384AD1A204}"/>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rPr>
                  <a:t>Slip on that number </a:t>
                </a:r>
              </a:p>
              <a:p>
                <a:pPr algn="ctr"/>
                <a:r>
                  <a:rPr lang="en-US" sz="900" dirty="0">
                    <a:latin typeface="Montserrat Medium" panose="00000600000000000000" pitchFamily="2" charset="0"/>
                  </a:rPr>
                  <a:t>of Bananas.</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17" name="Snip Same Side Corner Rectangle 748">
              <a:extLst>
                <a:ext uri="{FF2B5EF4-FFF2-40B4-BE49-F238E27FC236}">
                  <a16:creationId xmlns:a16="http://schemas.microsoft.com/office/drawing/2014/main" id="{3046178B-BF50-4F12-B224-FBBB8E97870A}"/>
                </a:ext>
              </a:extLst>
            </p:cNvPr>
            <p:cNvSpPr/>
            <p:nvPr/>
          </p:nvSpPr>
          <p:spPr>
            <a:xfrm flipV="1">
              <a:off x="11653154" y="6656404"/>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18" name="TextBox 517">
              <a:extLst>
                <a:ext uri="{FF2B5EF4-FFF2-40B4-BE49-F238E27FC236}">
                  <a16:creationId xmlns:a16="http://schemas.microsoft.com/office/drawing/2014/main" id="{4511DCA4-E61B-43D6-80C0-96F8063E98E4}"/>
                </a:ext>
              </a:extLst>
            </p:cNvPr>
            <p:cNvSpPr txBox="1"/>
            <p:nvPr/>
          </p:nvSpPr>
          <p:spPr>
            <a:xfrm>
              <a:off x="9830918" y="6780680"/>
              <a:ext cx="2264974" cy="276999"/>
            </a:xfrm>
            <a:prstGeom prst="rect">
              <a:avLst/>
            </a:prstGeom>
            <a:noFill/>
            <a:effectLst/>
          </p:spPr>
          <p:txBody>
            <a:bodyPr wrap="square" rtlCol="0">
              <a:spAutoFit/>
            </a:bodyPr>
            <a:lstStyle/>
            <a:p>
              <a:r>
                <a:rPr lang="en-US" sz="1200" b="1" spc="50" dirty="0" err="1">
                  <a:effectLst>
                    <a:outerShdw blurRad="50800" dist="38100" dir="2700000" algn="tl" rotWithShape="0">
                      <a:prstClr val="black">
                        <a:alpha val="40000"/>
                      </a:prstClr>
                    </a:outerShdw>
                  </a:effectLst>
                  <a:latin typeface="Montserrat ExtraBold" panose="00000900000000000000" pitchFamily="2" charset="0"/>
                </a:rPr>
                <a:t>Sabatoge</a:t>
              </a:r>
              <a:r>
                <a:rPr lang="en-US" sz="1200" b="1" spc="50" dirty="0">
                  <a:effectLst>
                    <a:outerShdw blurRad="50800" dist="38100" dir="2700000" algn="tl" rotWithShape="0">
                      <a:prstClr val="black">
                        <a:alpha val="40000"/>
                      </a:prstClr>
                    </a:outerShdw>
                  </a:effectLst>
                  <a:latin typeface="Montserrat ExtraBold" panose="00000900000000000000" pitchFamily="2" charset="0"/>
                </a:rPr>
                <a:t>!</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19" name="TextBox 518">
              <a:extLst>
                <a:ext uri="{FF2B5EF4-FFF2-40B4-BE49-F238E27FC236}">
                  <a16:creationId xmlns:a16="http://schemas.microsoft.com/office/drawing/2014/main" id="{36FCD3EE-0BB3-4773-90DD-6C0316877FF7}"/>
                </a:ext>
              </a:extLst>
            </p:cNvPr>
            <p:cNvSpPr txBox="1"/>
            <p:nvPr/>
          </p:nvSpPr>
          <p:spPr>
            <a:xfrm>
              <a:off x="10013951" y="9499600"/>
              <a:ext cx="13028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Searching for Bananas, </a:t>
              </a:r>
            </a:p>
            <a:p>
              <a:r>
                <a:rPr lang="en-US" sz="600" i="1" dirty="0">
                  <a:latin typeface="Montserrat Medium" panose="00000600000000000000" pitchFamily="2" charset="0"/>
                  <a:ea typeface="Open Sans" panose="020B0606030504020204" pitchFamily="34" charset="0"/>
                  <a:cs typeface="Open Sans" panose="020B0606030504020204" pitchFamily="34" charset="0"/>
                </a:rPr>
                <a:t>like Gollum for the ring.</a:t>
              </a:r>
            </a:p>
          </p:txBody>
        </p:sp>
        <p:pic>
          <p:nvPicPr>
            <p:cNvPr id="520" name="Picture 2" descr="http://www.mariowiki.com/images/2/29/PrincessPeachEmblem.png">
              <a:extLst>
                <a:ext uri="{FF2B5EF4-FFF2-40B4-BE49-F238E27FC236}">
                  <a16:creationId xmlns:a16="http://schemas.microsoft.com/office/drawing/2014/main" id="{1877D8EF-1423-4851-9C09-34A4BCA50209}"/>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036" y="95014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1" name="TextBox 520">
              <a:extLst>
                <a:ext uri="{FF2B5EF4-FFF2-40B4-BE49-F238E27FC236}">
                  <a16:creationId xmlns:a16="http://schemas.microsoft.com/office/drawing/2014/main" id="{0EEE9EA7-D2C9-49AD-8F65-4D1FA640FB32}"/>
                </a:ext>
              </a:extLst>
            </p:cNvPr>
            <p:cNvSpPr txBox="1"/>
            <p:nvPr/>
          </p:nvSpPr>
          <p:spPr>
            <a:xfrm>
              <a:off x="11291338" y="94705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22" name="Picture 4" descr="Image result for gollum">
              <a:extLst>
                <a:ext uri="{FF2B5EF4-FFF2-40B4-BE49-F238E27FC236}">
                  <a16:creationId xmlns:a16="http://schemas.microsoft.com/office/drawing/2014/main" id="{57DBA1C2-1231-4E5B-BE31-1F6293685CE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01838" y="7180580"/>
              <a:ext cx="1944160" cy="121353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23" name="Group 522">
              <a:extLst>
                <a:ext uri="{FF2B5EF4-FFF2-40B4-BE49-F238E27FC236}">
                  <a16:creationId xmlns:a16="http://schemas.microsoft.com/office/drawing/2014/main" id="{2C7B0EC7-86D4-48D0-B06D-57C173869F87}"/>
                </a:ext>
              </a:extLst>
            </p:cNvPr>
            <p:cNvGrpSpPr/>
            <p:nvPr/>
          </p:nvGrpSpPr>
          <p:grpSpPr>
            <a:xfrm>
              <a:off x="9829800" y="8348656"/>
              <a:ext cx="2286000" cy="92100"/>
              <a:chOff x="-2506971" y="1310005"/>
              <a:chExt cx="2313350" cy="92075"/>
            </a:xfrm>
          </p:grpSpPr>
          <p:pic>
            <p:nvPicPr>
              <p:cNvPr id="528" name="Picture 2" descr="http://www.auntiepixelante.com/wp-content/uploads/2009/07/supermariobrosbeginning.png">
                <a:extLst>
                  <a:ext uri="{FF2B5EF4-FFF2-40B4-BE49-F238E27FC236}">
                    <a16:creationId xmlns:a16="http://schemas.microsoft.com/office/drawing/2014/main" id="{6D33BDD1-2C23-4280-A0FD-89F9016FF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http://www.auntiepixelante.com/wp-content/uploads/2009/07/supermariobrosbeginning.png">
                <a:extLst>
                  <a:ext uri="{FF2B5EF4-FFF2-40B4-BE49-F238E27FC236}">
                    <a16:creationId xmlns:a16="http://schemas.microsoft.com/office/drawing/2014/main" id="{BF9AA4A1-8337-4403-A3A6-47150751E4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a:extLst>
                <a:ext uri="{FF2B5EF4-FFF2-40B4-BE49-F238E27FC236}">
                  <a16:creationId xmlns:a16="http://schemas.microsoft.com/office/drawing/2014/main" id="{7AB0C12F-4931-4B5B-897F-B200EA16BFB0}"/>
                </a:ext>
              </a:extLst>
            </p:cNvPr>
            <p:cNvGrpSpPr/>
            <p:nvPr/>
          </p:nvGrpSpPr>
          <p:grpSpPr>
            <a:xfrm>
              <a:off x="9829800" y="7123907"/>
              <a:ext cx="2286000" cy="94483"/>
              <a:chOff x="-2506971" y="1317144"/>
              <a:chExt cx="2313350" cy="94457"/>
            </a:xfrm>
          </p:grpSpPr>
          <p:pic>
            <p:nvPicPr>
              <p:cNvPr id="526" name="Picture 2" descr="http://www.auntiepixelante.com/wp-content/uploads/2009/07/supermariobrosbeginning.png">
                <a:extLst>
                  <a:ext uri="{FF2B5EF4-FFF2-40B4-BE49-F238E27FC236}">
                    <a16:creationId xmlns:a16="http://schemas.microsoft.com/office/drawing/2014/main" id="{A0082ECE-0B2B-4D69-ABF7-D9C0E80CF1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http://www.auntiepixelante.com/wp-content/uploads/2009/07/supermariobrosbeginning.png">
                <a:extLst>
                  <a:ext uri="{FF2B5EF4-FFF2-40B4-BE49-F238E27FC236}">
                    <a16:creationId xmlns:a16="http://schemas.microsoft.com/office/drawing/2014/main" id="{C0F4EB38-8F5A-417E-91B7-068BDA2FE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25" name="Picture 10" descr="Image result for mario pixel mushroom">
              <a:extLst>
                <a:ext uri="{FF2B5EF4-FFF2-40B4-BE49-F238E27FC236}">
                  <a16:creationId xmlns:a16="http://schemas.microsoft.com/office/drawing/2014/main" id="{47F50166-D01B-489A-AF9C-5396E893BF20}"/>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1686427" y="6721055"/>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0" name="Group 539">
            <a:extLst>
              <a:ext uri="{FF2B5EF4-FFF2-40B4-BE49-F238E27FC236}">
                <a16:creationId xmlns:a16="http://schemas.microsoft.com/office/drawing/2014/main" id="{E000D737-08D6-4037-9AD5-F361CF30F305}"/>
              </a:ext>
            </a:extLst>
          </p:cNvPr>
          <p:cNvGrpSpPr/>
          <p:nvPr/>
        </p:nvGrpSpPr>
        <p:grpSpPr>
          <a:xfrm>
            <a:off x="5029200" y="3431040"/>
            <a:ext cx="2287118" cy="3198360"/>
            <a:chOff x="9829800" y="6654800"/>
            <a:chExt cx="2287118" cy="3198360"/>
          </a:xfrm>
        </p:grpSpPr>
        <p:pic>
          <p:nvPicPr>
            <p:cNvPr id="541" name="Picture 2" descr="http://www.auntiepixelante.com/wp-content/uploads/2009/07/supermariobrosbeginning.png">
              <a:extLst>
                <a:ext uri="{FF2B5EF4-FFF2-40B4-BE49-F238E27FC236}">
                  <a16:creationId xmlns:a16="http://schemas.microsoft.com/office/drawing/2014/main" id="{67C6E769-3EF2-48D7-9946-A3411F67BAD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9829800" y="6654800"/>
              <a:ext cx="2284405" cy="803897"/>
            </a:xfrm>
            <a:prstGeom prst="roundRect">
              <a:avLst>
                <a:gd name="adj" fmla="val 0"/>
              </a:avLst>
            </a:prstGeom>
            <a:solidFill>
              <a:srgbClr val="FFFFFF">
                <a:shade val="85000"/>
              </a:srgbClr>
            </a:solidFill>
            <a:ln>
              <a:noFill/>
            </a:ln>
            <a:effectLst/>
            <a:extLst/>
          </p:spPr>
        </p:pic>
        <p:pic>
          <p:nvPicPr>
            <p:cNvPr id="542" name="Picture 2" descr="http://www.auntiepixelante.com/wp-content/uploads/2009/07/supermariobrosbeginning.png">
              <a:extLst>
                <a:ext uri="{FF2B5EF4-FFF2-40B4-BE49-F238E27FC236}">
                  <a16:creationId xmlns:a16="http://schemas.microsoft.com/office/drawing/2014/main" id="{BBBC8BB8-8F9A-47D4-8D07-C6906960AAF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9829800" y="67571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43" name="Group 542">
              <a:extLst>
                <a:ext uri="{FF2B5EF4-FFF2-40B4-BE49-F238E27FC236}">
                  <a16:creationId xmlns:a16="http://schemas.microsoft.com/office/drawing/2014/main" id="{C6F60AF3-B385-483D-BBEE-88CFEE3C91BE}"/>
                </a:ext>
              </a:extLst>
            </p:cNvPr>
            <p:cNvGrpSpPr/>
            <p:nvPr/>
          </p:nvGrpSpPr>
          <p:grpSpPr>
            <a:xfrm>
              <a:off x="9829800" y="7452384"/>
              <a:ext cx="2286000" cy="2400776"/>
              <a:chOff x="-2113030" y="957263"/>
              <a:chExt cx="2270572" cy="2400776"/>
            </a:xfrm>
          </p:grpSpPr>
          <p:pic>
            <p:nvPicPr>
              <p:cNvPr id="561" name="Picture 2" descr="http://www.auntiepixelante.com/wp-content/uploads/2009/07/supermariobrosbeginning.png">
                <a:extLst>
                  <a:ext uri="{FF2B5EF4-FFF2-40B4-BE49-F238E27FC236}">
                    <a16:creationId xmlns:a16="http://schemas.microsoft.com/office/drawing/2014/main" id="{B95EA8E7-2FE2-413C-818B-076BE4E041B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2" descr="http://www.auntiepixelante.com/wp-content/uploads/2009/07/supermariobrosbeginning.png">
                <a:extLst>
                  <a:ext uri="{FF2B5EF4-FFF2-40B4-BE49-F238E27FC236}">
                    <a16:creationId xmlns:a16="http://schemas.microsoft.com/office/drawing/2014/main" id="{FB9BEA91-36D2-40BA-9A2C-0A3BBF44398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2" descr="http://www.auntiepixelante.com/wp-content/uploads/2009/07/supermariobrosbeginning.png">
                <a:extLst>
                  <a:ext uri="{FF2B5EF4-FFF2-40B4-BE49-F238E27FC236}">
                    <a16:creationId xmlns:a16="http://schemas.microsoft.com/office/drawing/2014/main" id="{8A3516C2-7DDA-4C38-B2F8-5792ECBE3FA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5" name="Picture 2" descr="http://www.auntiepixelante.com/wp-content/uploads/2009/07/supermariobrosbeginning.png">
                <a:extLst>
                  <a:ext uri="{FF2B5EF4-FFF2-40B4-BE49-F238E27FC236}">
                    <a16:creationId xmlns:a16="http://schemas.microsoft.com/office/drawing/2014/main" id="{9D282CE9-1F67-452F-9D10-C00DD4A8004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7" name="Picture 2" descr="http://www.auntiepixelante.com/wp-content/uploads/2009/07/supermariobrosbeginning.png">
                <a:extLst>
                  <a:ext uri="{FF2B5EF4-FFF2-40B4-BE49-F238E27FC236}">
                    <a16:creationId xmlns:a16="http://schemas.microsoft.com/office/drawing/2014/main" id="{BC6E08EA-6A48-4DC2-9FEB-C1259DA9A25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8" name="Picture 2" descr="http://www.auntiepixelante.com/wp-content/uploads/2009/07/supermariobrosbeginning.png">
                <a:extLst>
                  <a:ext uri="{FF2B5EF4-FFF2-40B4-BE49-F238E27FC236}">
                    <a16:creationId xmlns:a16="http://schemas.microsoft.com/office/drawing/2014/main" id="{F33E3122-8249-476F-843C-690CCFACBE6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2" descr="http://www.auntiepixelante.com/wp-content/uploads/2009/07/supermariobrosbeginning.png">
                <a:extLst>
                  <a:ext uri="{FF2B5EF4-FFF2-40B4-BE49-F238E27FC236}">
                    <a16:creationId xmlns:a16="http://schemas.microsoft.com/office/drawing/2014/main" id="{9A9DD490-22C2-4648-9331-0368150319F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2" descr="http://www.auntiepixelante.com/wp-content/uploads/2009/07/supermariobrosbeginning.png">
                <a:extLst>
                  <a:ext uri="{FF2B5EF4-FFF2-40B4-BE49-F238E27FC236}">
                    <a16:creationId xmlns:a16="http://schemas.microsoft.com/office/drawing/2014/main" id="{9FB6F854-B298-4A3C-9DB9-FD6C3B3F986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44" name="Picture 2" descr="http://www.auntiepixelante.com/wp-content/uploads/2009/07/supermariobrosbeginning.png">
              <a:extLst>
                <a:ext uri="{FF2B5EF4-FFF2-40B4-BE49-F238E27FC236}">
                  <a16:creationId xmlns:a16="http://schemas.microsoft.com/office/drawing/2014/main" id="{5EC754B9-54BF-42A7-8246-919EA29466A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9834563" y="71855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45" name="Group 544">
              <a:extLst>
                <a:ext uri="{FF2B5EF4-FFF2-40B4-BE49-F238E27FC236}">
                  <a16:creationId xmlns:a16="http://schemas.microsoft.com/office/drawing/2014/main" id="{8EFF1501-B906-4577-885C-97906ABB2745}"/>
                </a:ext>
              </a:extLst>
            </p:cNvPr>
            <p:cNvGrpSpPr/>
            <p:nvPr/>
          </p:nvGrpSpPr>
          <p:grpSpPr>
            <a:xfrm>
              <a:off x="10021417" y="8526463"/>
              <a:ext cx="1905000" cy="924876"/>
              <a:chOff x="694349" y="2036708"/>
              <a:chExt cx="1751580" cy="988432"/>
            </a:xfrm>
            <a:effectLst>
              <a:outerShdw blurRad="63500" sx="102000" sy="102000" algn="ctr" rotWithShape="0">
                <a:prstClr val="black">
                  <a:alpha val="40000"/>
                </a:prstClr>
              </a:outerShdw>
            </a:effectLst>
          </p:grpSpPr>
          <p:sp>
            <p:nvSpPr>
              <p:cNvPr id="559" name="Rectangle 558">
                <a:extLst>
                  <a:ext uri="{FF2B5EF4-FFF2-40B4-BE49-F238E27FC236}">
                    <a16:creationId xmlns:a16="http://schemas.microsoft.com/office/drawing/2014/main" id="{6CA1157E-7139-43F8-AEDD-89AE39ED8765}"/>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60" name="TextBox 559">
                <a:extLst>
                  <a:ext uri="{FF2B5EF4-FFF2-40B4-BE49-F238E27FC236}">
                    <a16:creationId xmlns:a16="http://schemas.microsoft.com/office/drawing/2014/main" id="{F4F2437D-C0C8-4EAE-AF53-FE7F0D7FEAF6}"/>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rPr>
                  <a:t>Slip on that number </a:t>
                </a:r>
              </a:p>
              <a:p>
                <a:pPr algn="ctr"/>
                <a:r>
                  <a:rPr lang="en-US" sz="900" dirty="0">
                    <a:latin typeface="Montserrat Medium" panose="00000600000000000000" pitchFamily="2" charset="0"/>
                  </a:rPr>
                  <a:t>of Bananas.</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46" name="Snip Same Side Corner Rectangle 748">
              <a:extLst>
                <a:ext uri="{FF2B5EF4-FFF2-40B4-BE49-F238E27FC236}">
                  <a16:creationId xmlns:a16="http://schemas.microsoft.com/office/drawing/2014/main" id="{9BFF7850-881F-4C5E-A3C1-83DAE9C02982}"/>
                </a:ext>
              </a:extLst>
            </p:cNvPr>
            <p:cNvSpPr/>
            <p:nvPr/>
          </p:nvSpPr>
          <p:spPr>
            <a:xfrm flipV="1">
              <a:off x="11653154" y="6656404"/>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47" name="TextBox 546">
              <a:extLst>
                <a:ext uri="{FF2B5EF4-FFF2-40B4-BE49-F238E27FC236}">
                  <a16:creationId xmlns:a16="http://schemas.microsoft.com/office/drawing/2014/main" id="{4EBF602D-0F9A-4A7E-AB37-1577D77408E8}"/>
                </a:ext>
              </a:extLst>
            </p:cNvPr>
            <p:cNvSpPr txBox="1"/>
            <p:nvPr/>
          </p:nvSpPr>
          <p:spPr>
            <a:xfrm>
              <a:off x="9830918" y="6780680"/>
              <a:ext cx="2264974" cy="276999"/>
            </a:xfrm>
            <a:prstGeom prst="rect">
              <a:avLst/>
            </a:prstGeom>
            <a:noFill/>
            <a:effectLst/>
          </p:spPr>
          <p:txBody>
            <a:bodyPr wrap="square" rtlCol="0">
              <a:spAutoFit/>
            </a:bodyPr>
            <a:lstStyle/>
            <a:p>
              <a:r>
                <a:rPr lang="en-US" sz="1200" b="1" spc="50" dirty="0" err="1">
                  <a:effectLst>
                    <a:outerShdw blurRad="50800" dist="38100" dir="2700000" algn="tl" rotWithShape="0">
                      <a:prstClr val="black">
                        <a:alpha val="40000"/>
                      </a:prstClr>
                    </a:outerShdw>
                  </a:effectLst>
                  <a:latin typeface="Montserrat ExtraBold" panose="00000900000000000000" pitchFamily="2" charset="0"/>
                </a:rPr>
                <a:t>Sabatoge</a:t>
              </a:r>
              <a:r>
                <a:rPr lang="en-US" sz="1200" b="1" spc="50" dirty="0">
                  <a:effectLst>
                    <a:outerShdw blurRad="50800" dist="38100" dir="2700000" algn="tl" rotWithShape="0">
                      <a:prstClr val="black">
                        <a:alpha val="40000"/>
                      </a:prstClr>
                    </a:outerShdw>
                  </a:effectLst>
                  <a:latin typeface="Montserrat ExtraBold" panose="00000900000000000000" pitchFamily="2" charset="0"/>
                </a:rPr>
                <a:t>!</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48" name="TextBox 547">
              <a:extLst>
                <a:ext uri="{FF2B5EF4-FFF2-40B4-BE49-F238E27FC236}">
                  <a16:creationId xmlns:a16="http://schemas.microsoft.com/office/drawing/2014/main" id="{4AE3C59D-E7E9-4954-96AB-9F702864455D}"/>
                </a:ext>
              </a:extLst>
            </p:cNvPr>
            <p:cNvSpPr txBox="1"/>
            <p:nvPr/>
          </p:nvSpPr>
          <p:spPr>
            <a:xfrm>
              <a:off x="10013951" y="9499600"/>
              <a:ext cx="13028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Searching for Bananas, </a:t>
              </a:r>
            </a:p>
            <a:p>
              <a:r>
                <a:rPr lang="en-US" sz="600" i="1" dirty="0">
                  <a:latin typeface="Montserrat Medium" panose="00000600000000000000" pitchFamily="2" charset="0"/>
                  <a:ea typeface="Open Sans" panose="020B0606030504020204" pitchFamily="34" charset="0"/>
                  <a:cs typeface="Open Sans" panose="020B0606030504020204" pitchFamily="34" charset="0"/>
                </a:rPr>
                <a:t>like Gollum for the ring.</a:t>
              </a:r>
            </a:p>
          </p:txBody>
        </p:sp>
        <p:pic>
          <p:nvPicPr>
            <p:cNvPr id="549" name="Picture 2" descr="http://www.mariowiki.com/images/2/29/PrincessPeachEmblem.png">
              <a:extLst>
                <a:ext uri="{FF2B5EF4-FFF2-40B4-BE49-F238E27FC236}">
                  <a16:creationId xmlns:a16="http://schemas.microsoft.com/office/drawing/2014/main" id="{6E4919B3-3F93-4DEC-8F41-6C035C12046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036" y="95014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0" name="TextBox 549">
              <a:extLst>
                <a:ext uri="{FF2B5EF4-FFF2-40B4-BE49-F238E27FC236}">
                  <a16:creationId xmlns:a16="http://schemas.microsoft.com/office/drawing/2014/main" id="{DA48DA28-C202-4366-B05C-FC90129C0F81}"/>
                </a:ext>
              </a:extLst>
            </p:cNvPr>
            <p:cNvSpPr txBox="1"/>
            <p:nvPr/>
          </p:nvSpPr>
          <p:spPr>
            <a:xfrm>
              <a:off x="11291338" y="94705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51" name="Picture 4" descr="Image result for gollum">
              <a:extLst>
                <a:ext uri="{FF2B5EF4-FFF2-40B4-BE49-F238E27FC236}">
                  <a16:creationId xmlns:a16="http://schemas.microsoft.com/office/drawing/2014/main" id="{CBFF6F32-73A4-4542-8A86-6576E30693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01838" y="7180580"/>
              <a:ext cx="1944160" cy="121353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52" name="Group 551">
              <a:extLst>
                <a:ext uri="{FF2B5EF4-FFF2-40B4-BE49-F238E27FC236}">
                  <a16:creationId xmlns:a16="http://schemas.microsoft.com/office/drawing/2014/main" id="{3DAE034B-826B-4672-894F-C19B1FE289A0}"/>
                </a:ext>
              </a:extLst>
            </p:cNvPr>
            <p:cNvGrpSpPr/>
            <p:nvPr/>
          </p:nvGrpSpPr>
          <p:grpSpPr>
            <a:xfrm>
              <a:off x="9829800" y="8348656"/>
              <a:ext cx="2286000" cy="92100"/>
              <a:chOff x="-2506971" y="1310005"/>
              <a:chExt cx="2313350" cy="92075"/>
            </a:xfrm>
          </p:grpSpPr>
          <p:pic>
            <p:nvPicPr>
              <p:cNvPr id="557" name="Picture 2" descr="http://www.auntiepixelante.com/wp-content/uploads/2009/07/supermariobrosbeginning.png">
                <a:extLst>
                  <a:ext uri="{FF2B5EF4-FFF2-40B4-BE49-F238E27FC236}">
                    <a16:creationId xmlns:a16="http://schemas.microsoft.com/office/drawing/2014/main" id="{9CDE2875-8C1B-4A18-8081-E6CEA3397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2" descr="http://www.auntiepixelante.com/wp-content/uploads/2009/07/supermariobrosbeginning.png">
                <a:extLst>
                  <a:ext uri="{FF2B5EF4-FFF2-40B4-BE49-F238E27FC236}">
                    <a16:creationId xmlns:a16="http://schemas.microsoft.com/office/drawing/2014/main" id="{71F3B2DC-8B64-47E0-AF0D-73B7F3FB8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3" name="Group 552">
              <a:extLst>
                <a:ext uri="{FF2B5EF4-FFF2-40B4-BE49-F238E27FC236}">
                  <a16:creationId xmlns:a16="http://schemas.microsoft.com/office/drawing/2014/main" id="{30ECB74F-59D0-4B8B-90D9-B13893661FDA}"/>
                </a:ext>
              </a:extLst>
            </p:cNvPr>
            <p:cNvGrpSpPr/>
            <p:nvPr/>
          </p:nvGrpSpPr>
          <p:grpSpPr>
            <a:xfrm>
              <a:off x="9829800" y="7123907"/>
              <a:ext cx="2286000" cy="94483"/>
              <a:chOff x="-2506971" y="1317144"/>
              <a:chExt cx="2313350" cy="94457"/>
            </a:xfrm>
          </p:grpSpPr>
          <p:pic>
            <p:nvPicPr>
              <p:cNvPr id="555" name="Picture 2" descr="http://www.auntiepixelante.com/wp-content/uploads/2009/07/supermariobrosbeginning.png">
                <a:extLst>
                  <a:ext uri="{FF2B5EF4-FFF2-40B4-BE49-F238E27FC236}">
                    <a16:creationId xmlns:a16="http://schemas.microsoft.com/office/drawing/2014/main" id="{10F2E722-A56B-41F3-8625-36C3DAB982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descr="http://www.auntiepixelante.com/wp-content/uploads/2009/07/supermariobrosbeginning.png">
                <a:extLst>
                  <a:ext uri="{FF2B5EF4-FFF2-40B4-BE49-F238E27FC236}">
                    <a16:creationId xmlns:a16="http://schemas.microsoft.com/office/drawing/2014/main" id="{3443F20D-3736-403F-9207-88EDE73169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54" name="Picture 10" descr="Image result for mario pixel mushroom">
              <a:extLst>
                <a:ext uri="{FF2B5EF4-FFF2-40B4-BE49-F238E27FC236}">
                  <a16:creationId xmlns:a16="http://schemas.microsoft.com/office/drawing/2014/main" id="{3E0F8C7D-D109-416B-91B5-B3D109B9368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1686427" y="6721055"/>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7FB9A407-5040-4594-B309-4247BE5A69C4}"/>
              </a:ext>
            </a:extLst>
          </p:cNvPr>
          <p:cNvGrpSpPr/>
          <p:nvPr/>
        </p:nvGrpSpPr>
        <p:grpSpPr>
          <a:xfrm>
            <a:off x="456082" y="229620"/>
            <a:ext cx="2287118" cy="3199380"/>
            <a:chOff x="9829800" y="255020"/>
            <a:chExt cx="2287118" cy="3199380"/>
          </a:xfrm>
        </p:grpSpPr>
        <p:pic>
          <p:nvPicPr>
            <p:cNvPr id="571" name="Picture 2" descr="http://www.auntiepixelante.com/wp-content/uploads/2009/07/supermariobrosbeginning.png">
              <a:extLst>
                <a:ext uri="{FF2B5EF4-FFF2-40B4-BE49-F238E27FC236}">
                  <a16:creationId xmlns:a16="http://schemas.microsoft.com/office/drawing/2014/main" id="{A286AD82-2CB6-4071-8DCD-653BF506F1F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9829800" y="256040"/>
              <a:ext cx="2284405" cy="803897"/>
            </a:xfrm>
            <a:prstGeom prst="roundRect">
              <a:avLst>
                <a:gd name="adj" fmla="val 0"/>
              </a:avLst>
            </a:prstGeom>
            <a:solidFill>
              <a:srgbClr val="FFFFFF">
                <a:shade val="85000"/>
              </a:srgbClr>
            </a:solidFill>
            <a:ln>
              <a:noFill/>
            </a:ln>
            <a:effectLst/>
            <a:extLst/>
          </p:spPr>
        </p:pic>
        <p:pic>
          <p:nvPicPr>
            <p:cNvPr id="572" name="Picture 2" descr="http://www.auntiepixelante.com/wp-content/uploads/2009/07/supermariobrosbeginning.png">
              <a:extLst>
                <a:ext uri="{FF2B5EF4-FFF2-40B4-BE49-F238E27FC236}">
                  <a16:creationId xmlns:a16="http://schemas.microsoft.com/office/drawing/2014/main" id="{5B9B2217-EC17-408B-9F00-DC92B0DDF08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9829800" y="358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73" name="Group 572">
              <a:extLst>
                <a:ext uri="{FF2B5EF4-FFF2-40B4-BE49-F238E27FC236}">
                  <a16:creationId xmlns:a16="http://schemas.microsoft.com/office/drawing/2014/main" id="{FC8333C4-7874-4031-B826-56FA8B57614E}"/>
                </a:ext>
              </a:extLst>
            </p:cNvPr>
            <p:cNvGrpSpPr/>
            <p:nvPr/>
          </p:nvGrpSpPr>
          <p:grpSpPr>
            <a:xfrm>
              <a:off x="9829800" y="1053624"/>
              <a:ext cx="2286000" cy="2400776"/>
              <a:chOff x="-2113030" y="957263"/>
              <a:chExt cx="2270572" cy="2400776"/>
            </a:xfrm>
          </p:grpSpPr>
          <p:pic>
            <p:nvPicPr>
              <p:cNvPr id="574" name="Picture 2" descr="http://www.auntiepixelante.com/wp-content/uploads/2009/07/supermariobrosbeginning.png">
                <a:extLst>
                  <a:ext uri="{FF2B5EF4-FFF2-40B4-BE49-F238E27FC236}">
                    <a16:creationId xmlns:a16="http://schemas.microsoft.com/office/drawing/2014/main" id="{7F9637FD-5B31-4C89-9790-F592F7E4815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2" descr="http://www.auntiepixelante.com/wp-content/uploads/2009/07/supermariobrosbeginning.png">
                <a:extLst>
                  <a:ext uri="{FF2B5EF4-FFF2-40B4-BE49-F238E27FC236}">
                    <a16:creationId xmlns:a16="http://schemas.microsoft.com/office/drawing/2014/main" id="{7C2823D2-E786-498B-B681-CC19BCB8837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descr="http://www.auntiepixelante.com/wp-content/uploads/2009/07/supermariobrosbeginning.png">
                <a:extLst>
                  <a:ext uri="{FF2B5EF4-FFF2-40B4-BE49-F238E27FC236}">
                    <a16:creationId xmlns:a16="http://schemas.microsoft.com/office/drawing/2014/main" id="{3EADD667-D578-419B-9B65-0382116A393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2" descr="http://www.auntiepixelante.com/wp-content/uploads/2009/07/supermariobrosbeginning.png">
                <a:extLst>
                  <a:ext uri="{FF2B5EF4-FFF2-40B4-BE49-F238E27FC236}">
                    <a16:creationId xmlns:a16="http://schemas.microsoft.com/office/drawing/2014/main" id="{4F213F69-1D6A-43C3-800F-3DA54260D1E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2" descr="http://www.auntiepixelante.com/wp-content/uploads/2009/07/supermariobrosbeginning.png">
                <a:extLst>
                  <a:ext uri="{FF2B5EF4-FFF2-40B4-BE49-F238E27FC236}">
                    <a16:creationId xmlns:a16="http://schemas.microsoft.com/office/drawing/2014/main" id="{4D6F2C4F-FB5F-4A8F-B7BB-0F00B33F074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descr="http://www.auntiepixelante.com/wp-content/uploads/2009/07/supermariobrosbeginning.png">
                <a:extLst>
                  <a:ext uri="{FF2B5EF4-FFF2-40B4-BE49-F238E27FC236}">
                    <a16:creationId xmlns:a16="http://schemas.microsoft.com/office/drawing/2014/main" id="{D0CA6900-78BB-4C65-99A7-A9EABD3B517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2" descr="http://www.auntiepixelante.com/wp-content/uploads/2009/07/supermariobrosbeginning.png">
                <a:extLst>
                  <a:ext uri="{FF2B5EF4-FFF2-40B4-BE49-F238E27FC236}">
                    <a16:creationId xmlns:a16="http://schemas.microsoft.com/office/drawing/2014/main" id="{6BC57746-5E31-4007-AD71-39C7E802263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1" name="Picture 2" descr="http://www.auntiepixelante.com/wp-content/uploads/2009/07/supermariobrosbeginning.png">
                <a:extLst>
                  <a:ext uri="{FF2B5EF4-FFF2-40B4-BE49-F238E27FC236}">
                    <a16:creationId xmlns:a16="http://schemas.microsoft.com/office/drawing/2014/main" id="{59D10240-6D71-4B9F-909D-BCCDC58BDB4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82" name="Picture 2" descr="http://www.auntiepixelante.com/wp-content/uploads/2009/07/supermariobrosbeginning.png">
              <a:extLst>
                <a:ext uri="{FF2B5EF4-FFF2-40B4-BE49-F238E27FC236}">
                  <a16:creationId xmlns:a16="http://schemas.microsoft.com/office/drawing/2014/main" id="{BA2A79D3-2A73-49B0-AAE8-7D988AF6D80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9834563" y="786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83" name="Group 582">
              <a:extLst>
                <a:ext uri="{FF2B5EF4-FFF2-40B4-BE49-F238E27FC236}">
                  <a16:creationId xmlns:a16="http://schemas.microsoft.com/office/drawing/2014/main" id="{9730A775-BBE7-43A1-9204-6F07860E28EC}"/>
                </a:ext>
              </a:extLst>
            </p:cNvPr>
            <p:cNvGrpSpPr/>
            <p:nvPr/>
          </p:nvGrpSpPr>
          <p:grpSpPr>
            <a:xfrm>
              <a:off x="10021417" y="2127703"/>
              <a:ext cx="1905000" cy="924876"/>
              <a:chOff x="694349" y="2036708"/>
              <a:chExt cx="1751580" cy="988432"/>
            </a:xfrm>
            <a:effectLst>
              <a:outerShdw blurRad="63500" sx="102000" sy="102000" algn="ctr" rotWithShape="0">
                <a:prstClr val="black">
                  <a:alpha val="40000"/>
                </a:prstClr>
              </a:outerShdw>
            </a:effectLst>
          </p:grpSpPr>
          <p:sp>
            <p:nvSpPr>
              <p:cNvPr id="584" name="Rectangle 583">
                <a:extLst>
                  <a:ext uri="{FF2B5EF4-FFF2-40B4-BE49-F238E27FC236}">
                    <a16:creationId xmlns:a16="http://schemas.microsoft.com/office/drawing/2014/main" id="{230682DA-5102-4235-B4EA-4C651BADE6F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5" name="TextBox 584">
                <a:extLst>
                  <a:ext uri="{FF2B5EF4-FFF2-40B4-BE49-F238E27FC236}">
                    <a16:creationId xmlns:a16="http://schemas.microsoft.com/office/drawing/2014/main" id="{4C83AC66-061F-42F6-9855-C72685A05667}"/>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 </a:t>
                </a:r>
              </a:p>
              <a:p>
                <a:pPr algn="ctr"/>
                <a:r>
                  <a:rPr lang="en-US" sz="900" dirty="0">
                    <a:latin typeface="Montserrat Medium" panose="00000600000000000000" pitchFamily="2" charset="0"/>
                  </a:rPr>
                  <a:t>Hit that number of opponents with </a:t>
                </a:r>
              </a:p>
              <a:p>
                <a:pPr algn="ctr"/>
                <a:r>
                  <a:rPr lang="en-US" sz="900" dirty="0">
                    <a:latin typeface="Montserrat Medium" panose="00000600000000000000" pitchFamily="2" charset="0"/>
                  </a:rPr>
                  <a:t>Green Shells.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86" name="Snip Same Side Corner Rectangle 466">
              <a:extLst>
                <a:ext uri="{FF2B5EF4-FFF2-40B4-BE49-F238E27FC236}">
                  <a16:creationId xmlns:a16="http://schemas.microsoft.com/office/drawing/2014/main" id="{B711A799-620C-46E1-8B0B-3C6A580D9CEB}"/>
                </a:ext>
              </a:extLst>
            </p:cNvPr>
            <p:cNvSpPr/>
            <p:nvPr/>
          </p:nvSpPr>
          <p:spPr>
            <a:xfrm flipV="1">
              <a:off x="11653713" y="255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87" name="TextBox 586">
              <a:extLst>
                <a:ext uri="{FF2B5EF4-FFF2-40B4-BE49-F238E27FC236}">
                  <a16:creationId xmlns:a16="http://schemas.microsoft.com/office/drawing/2014/main" id="{ACC24D4C-B4C0-47BA-BA8C-004018DD4DCC}"/>
                </a:ext>
              </a:extLst>
            </p:cNvPr>
            <p:cNvSpPr txBox="1"/>
            <p:nvPr/>
          </p:nvSpPr>
          <p:spPr>
            <a:xfrm>
              <a:off x="9829800" y="3819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Snipe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88" name="TextBox 587">
              <a:extLst>
                <a:ext uri="{FF2B5EF4-FFF2-40B4-BE49-F238E27FC236}">
                  <a16:creationId xmlns:a16="http://schemas.microsoft.com/office/drawing/2014/main" id="{83DA1360-11AE-44D2-B7C3-8BC956381D6A}"/>
                </a:ext>
              </a:extLst>
            </p:cNvPr>
            <p:cNvSpPr txBox="1"/>
            <p:nvPr/>
          </p:nvSpPr>
          <p:spPr>
            <a:xfrm>
              <a:off x="10013951" y="3100840"/>
              <a:ext cx="132461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found the snipe!</a:t>
              </a:r>
            </a:p>
          </p:txBody>
        </p:sp>
        <p:pic>
          <p:nvPicPr>
            <p:cNvPr id="589" name="Picture 2" descr="http://www.mariowiki.com/images/2/29/PrincessPeachEmblem.png">
              <a:extLst>
                <a:ext uri="{FF2B5EF4-FFF2-40B4-BE49-F238E27FC236}">
                  <a16:creationId xmlns:a16="http://schemas.microsoft.com/office/drawing/2014/main" id="{6D054B5B-F922-46CC-AA7D-B8B6D382942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036" y="3102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0" name="TextBox 589">
              <a:extLst>
                <a:ext uri="{FF2B5EF4-FFF2-40B4-BE49-F238E27FC236}">
                  <a16:creationId xmlns:a16="http://schemas.microsoft.com/office/drawing/2014/main" id="{C151CB8C-80D9-4D97-B93E-69E2655E9F7D}"/>
                </a:ext>
              </a:extLst>
            </p:cNvPr>
            <p:cNvSpPr txBox="1"/>
            <p:nvPr/>
          </p:nvSpPr>
          <p:spPr>
            <a:xfrm>
              <a:off x="11291338" y="3071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91" name="Picture 2" descr="http://vignette3.wikia.nocookie.net/loveinterest/images/a/ab/Kevin.jpg/revision/latest?cb=20150808023130">
              <a:extLst>
                <a:ext uri="{FF2B5EF4-FFF2-40B4-BE49-F238E27FC236}">
                  <a16:creationId xmlns:a16="http://schemas.microsoft.com/office/drawing/2014/main" id="{501C2604-76BC-4053-A4A6-CCEF51E1D3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26" b="6410"/>
            <a:stretch/>
          </p:blipFill>
          <p:spPr bwMode="auto">
            <a:xfrm>
              <a:off x="10009630" y="762000"/>
              <a:ext cx="1921635" cy="123734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92" name="Group 591">
              <a:extLst>
                <a:ext uri="{FF2B5EF4-FFF2-40B4-BE49-F238E27FC236}">
                  <a16:creationId xmlns:a16="http://schemas.microsoft.com/office/drawing/2014/main" id="{05E1E6F9-146E-45A6-A8B8-2C8449E9194D}"/>
                </a:ext>
              </a:extLst>
            </p:cNvPr>
            <p:cNvGrpSpPr/>
            <p:nvPr/>
          </p:nvGrpSpPr>
          <p:grpSpPr>
            <a:xfrm>
              <a:off x="9829800" y="1949896"/>
              <a:ext cx="2286000" cy="92100"/>
              <a:chOff x="-2506971" y="1310005"/>
              <a:chExt cx="2313350" cy="92075"/>
            </a:xfrm>
          </p:grpSpPr>
          <p:pic>
            <p:nvPicPr>
              <p:cNvPr id="593" name="Picture 2" descr="http://www.auntiepixelante.com/wp-content/uploads/2009/07/supermariobrosbeginning.png">
                <a:extLst>
                  <a:ext uri="{FF2B5EF4-FFF2-40B4-BE49-F238E27FC236}">
                    <a16:creationId xmlns:a16="http://schemas.microsoft.com/office/drawing/2014/main" id="{CEF6CDE1-FC4E-408C-B99A-ABD9469CA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94" name="Picture 2" descr="http://www.auntiepixelante.com/wp-content/uploads/2009/07/supermariobrosbeginning.png">
                <a:extLst>
                  <a:ext uri="{FF2B5EF4-FFF2-40B4-BE49-F238E27FC236}">
                    <a16:creationId xmlns:a16="http://schemas.microsoft.com/office/drawing/2014/main" id="{C29B31AB-A472-4D3A-8995-928E9DEA8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5" name="Group 594">
              <a:extLst>
                <a:ext uri="{FF2B5EF4-FFF2-40B4-BE49-F238E27FC236}">
                  <a16:creationId xmlns:a16="http://schemas.microsoft.com/office/drawing/2014/main" id="{2CA94691-BD03-4F42-BB44-2A037556F908}"/>
                </a:ext>
              </a:extLst>
            </p:cNvPr>
            <p:cNvGrpSpPr/>
            <p:nvPr/>
          </p:nvGrpSpPr>
          <p:grpSpPr>
            <a:xfrm>
              <a:off x="9829800" y="725147"/>
              <a:ext cx="2286000" cy="94483"/>
              <a:chOff x="-2506971" y="1317144"/>
              <a:chExt cx="2313350" cy="94457"/>
            </a:xfrm>
          </p:grpSpPr>
          <p:pic>
            <p:nvPicPr>
              <p:cNvPr id="596" name="Picture 2" descr="http://www.auntiepixelante.com/wp-content/uploads/2009/07/supermariobrosbeginning.png">
                <a:extLst>
                  <a:ext uri="{FF2B5EF4-FFF2-40B4-BE49-F238E27FC236}">
                    <a16:creationId xmlns:a16="http://schemas.microsoft.com/office/drawing/2014/main" id="{DC3A6F8A-9BFD-45B9-82BF-E09688A0EB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2" descr="http://www.auntiepixelante.com/wp-content/uploads/2009/07/supermariobrosbeginning.png">
                <a:extLst>
                  <a:ext uri="{FF2B5EF4-FFF2-40B4-BE49-F238E27FC236}">
                    <a16:creationId xmlns:a16="http://schemas.microsoft.com/office/drawing/2014/main" id="{60447DDA-BC15-4FC2-9B1E-46E5EAB914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98" name="Picture 4" descr="Image result for bob-omb pixel art">
              <a:extLst>
                <a:ext uri="{FF2B5EF4-FFF2-40B4-BE49-F238E27FC236}">
                  <a16:creationId xmlns:a16="http://schemas.microsoft.com/office/drawing/2014/main" id="{5DB5B770-12AA-414B-9FD6-B072227E3F4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1679455" y="32259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9" name="Group 598">
            <a:extLst>
              <a:ext uri="{FF2B5EF4-FFF2-40B4-BE49-F238E27FC236}">
                <a16:creationId xmlns:a16="http://schemas.microsoft.com/office/drawing/2014/main" id="{A6B6D8CB-27EA-47AE-B956-653E769D8391}"/>
              </a:ext>
            </a:extLst>
          </p:cNvPr>
          <p:cNvGrpSpPr/>
          <p:nvPr/>
        </p:nvGrpSpPr>
        <p:grpSpPr>
          <a:xfrm>
            <a:off x="2743200" y="229620"/>
            <a:ext cx="2287118" cy="3199380"/>
            <a:chOff x="9829800" y="255020"/>
            <a:chExt cx="2287118" cy="3199380"/>
          </a:xfrm>
        </p:grpSpPr>
        <p:pic>
          <p:nvPicPr>
            <p:cNvPr id="600" name="Picture 2" descr="http://www.auntiepixelante.com/wp-content/uploads/2009/07/supermariobrosbeginning.png">
              <a:extLst>
                <a:ext uri="{FF2B5EF4-FFF2-40B4-BE49-F238E27FC236}">
                  <a16:creationId xmlns:a16="http://schemas.microsoft.com/office/drawing/2014/main" id="{9BA23A58-BB19-459E-A964-52B5E575143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9829800" y="256040"/>
              <a:ext cx="2284405" cy="803897"/>
            </a:xfrm>
            <a:prstGeom prst="roundRect">
              <a:avLst>
                <a:gd name="adj" fmla="val 0"/>
              </a:avLst>
            </a:prstGeom>
            <a:solidFill>
              <a:srgbClr val="FFFFFF">
                <a:shade val="85000"/>
              </a:srgbClr>
            </a:solidFill>
            <a:ln>
              <a:noFill/>
            </a:ln>
            <a:effectLst/>
            <a:extLst/>
          </p:spPr>
        </p:pic>
        <p:pic>
          <p:nvPicPr>
            <p:cNvPr id="601" name="Picture 2" descr="http://www.auntiepixelante.com/wp-content/uploads/2009/07/supermariobrosbeginning.png">
              <a:extLst>
                <a:ext uri="{FF2B5EF4-FFF2-40B4-BE49-F238E27FC236}">
                  <a16:creationId xmlns:a16="http://schemas.microsoft.com/office/drawing/2014/main" id="{C2E110FD-7B4F-423E-B795-B686211A000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9829800" y="358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602" name="Group 601">
              <a:extLst>
                <a:ext uri="{FF2B5EF4-FFF2-40B4-BE49-F238E27FC236}">
                  <a16:creationId xmlns:a16="http://schemas.microsoft.com/office/drawing/2014/main" id="{681CAC5E-499D-4747-8CF7-4E236462DBCA}"/>
                </a:ext>
              </a:extLst>
            </p:cNvPr>
            <p:cNvGrpSpPr/>
            <p:nvPr/>
          </p:nvGrpSpPr>
          <p:grpSpPr>
            <a:xfrm>
              <a:off x="9829800" y="1053624"/>
              <a:ext cx="2286000" cy="2400776"/>
              <a:chOff x="-2113030" y="957263"/>
              <a:chExt cx="2270572" cy="2400776"/>
            </a:xfrm>
          </p:grpSpPr>
          <p:pic>
            <p:nvPicPr>
              <p:cNvPr id="620" name="Picture 2" descr="http://www.auntiepixelante.com/wp-content/uploads/2009/07/supermariobrosbeginning.png">
                <a:extLst>
                  <a:ext uri="{FF2B5EF4-FFF2-40B4-BE49-F238E27FC236}">
                    <a16:creationId xmlns:a16="http://schemas.microsoft.com/office/drawing/2014/main" id="{F3B76E73-3E06-4C73-BAB4-6A36F3A245F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 descr="http://www.auntiepixelante.com/wp-content/uploads/2009/07/supermariobrosbeginning.png">
                <a:extLst>
                  <a:ext uri="{FF2B5EF4-FFF2-40B4-BE49-F238E27FC236}">
                    <a16:creationId xmlns:a16="http://schemas.microsoft.com/office/drawing/2014/main" id="{46F42967-295A-4F74-9F39-8ED7857E474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 descr="http://www.auntiepixelante.com/wp-content/uploads/2009/07/supermariobrosbeginning.png">
                <a:extLst>
                  <a:ext uri="{FF2B5EF4-FFF2-40B4-BE49-F238E27FC236}">
                    <a16:creationId xmlns:a16="http://schemas.microsoft.com/office/drawing/2014/main" id="{2BB21D3F-50FC-46E7-A9A1-624761EEE37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2" descr="http://www.auntiepixelante.com/wp-content/uploads/2009/07/supermariobrosbeginning.png">
                <a:extLst>
                  <a:ext uri="{FF2B5EF4-FFF2-40B4-BE49-F238E27FC236}">
                    <a16:creationId xmlns:a16="http://schemas.microsoft.com/office/drawing/2014/main" id="{71FFF857-F8E5-41CA-880B-79E1CB94725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 descr="http://www.auntiepixelante.com/wp-content/uploads/2009/07/supermariobrosbeginning.png">
                <a:extLst>
                  <a:ext uri="{FF2B5EF4-FFF2-40B4-BE49-F238E27FC236}">
                    <a16:creationId xmlns:a16="http://schemas.microsoft.com/office/drawing/2014/main" id="{99FA8596-1BD2-4895-9BBC-305D4FF24C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descr="http://www.auntiepixelante.com/wp-content/uploads/2009/07/supermariobrosbeginning.png">
                <a:extLst>
                  <a:ext uri="{FF2B5EF4-FFF2-40B4-BE49-F238E27FC236}">
                    <a16:creationId xmlns:a16="http://schemas.microsoft.com/office/drawing/2014/main" id="{AFDCDD89-E188-45F0-8DA6-64FD524952B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2" descr="http://www.auntiepixelante.com/wp-content/uploads/2009/07/supermariobrosbeginning.png">
                <a:extLst>
                  <a:ext uri="{FF2B5EF4-FFF2-40B4-BE49-F238E27FC236}">
                    <a16:creationId xmlns:a16="http://schemas.microsoft.com/office/drawing/2014/main" id="{7B4DD815-F68D-47FB-A610-0A6524F6B24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descr="http://www.auntiepixelante.com/wp-content/uploads/2009/07/supermariobrosbeginning.png">
                <a:extLst>
                  <a:ext uri="{FF2B5EF4-FFF2-40B4-BE49-F238E27FC236}">
                    <a16:creationId xmlns:a16="http://schemas.microsoft.com/office/drawing/2014/main" id="{30DC1404-80DA-44D1-87D5-C4EF0EA9D69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03" name="Picture 2" descr="http://www.auntiepixelante.com/wp-content/uploads/2009/07/supermariobrosbeginning.png">
              <a:extLst>
                <a:ext uri="{FF2B5EF4-FFF2-40B4-BE49-F238E27FC236}">
                  <a16:creationId xmlns:a16="http://schemas.microsoft.com/office/drawing/2014/main" id="{6B5EBC1D-9A59-4A81-A65F-C849A9C6D46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9834563" y="786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04" name="Group 603">
              <a:extLst>
                <a:ext uri="{FF2B5EF4-FFF2-40B4-BE49-F238E27FC236}">
                  <a16:creationId xmlns:a16="http://schemas.microsoft.com/office/drawing/2014/main" id="{AE40C24B-0D4A-42A9-B752-126B17DADABD}"/>
                </a:ext>
              </a:extLst>
            </p:cNvPr>
            <p:cNvGrpSpPr/>
            <p:nvPr/>
          </p:nvGrpSpPr>
          <p:grpSpPr>
            <a:xfrm>
              <a:off x="10021417" y="2127703"/>
              <a:ext cx="1905000" cy="924876"/>
              <a:chOff x="694349" y="2036708"/>
              <a:chExt cx="1751580" cy="988432"/>
            </a:xfrm>
            <a:effectLst>
              <a:outerShdw blurRad="63500" sx="102000" sy="102000" algn="ctr" rotWithShape="0">
                <a:prstClr val="black">
                  <a:alpha val="40000"/>
                </a:prstClr>
              </a:outerShdw>
            </a:effectLst>
          </p:grpSpPr>
          <p:sp>
            <p:nvSpPr>
              <p:cNvPr id="618" name="Rectangle 617">
                <a:extLst>
                  <a:ext uri="{FF2B5EF4-FFF2-40B4-BE49-F238E27FC236}">
                    <a16:creationId xmlns:a16="http://schemas.microsoft.com/office/drawing/2014/main" id="{E67BFF5F-A43C-46EC-B892-8AFFB8484F53}"/>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9" name="TextBox 618">
                <a:extLst>
                  <a:ext uri="{FF2B5EF4-FFF2-40B4-BE49-F238E27FC236}">
                    <a16:creationId xmlns:a16="http://schemas.microsoft.com/office/drawing/2014/main" id="{A07D6034-1F88-46F2-82C4-CECCB0B2F2AF}"/>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 </a:t>
                </a:r>
              </a:p>
              <a:p>
                <a:pPr algn="ctr"/>
                <a:r>
                  <a:rPr lang="en-US" sz="900" dirty="0">
                    <a:latin typeface="Montserrat Medium" panose="00000600000000000000" pitchFamily="2" charset="0"/>
                  </a:rPr>
                  <a:t>Hit that number of opponents with </a:t>
                </a:r>
              </a:p>
              <a:p>
                <a:pPr algn="ctr"/>
                <a:r>
                  <a:rPr lang="en-US" sz="900" dirty="0">
                    <a:latin typeface="Montserrat Medium" panose="00000600000000000000" pitchFamily="2" charset="0"/>
                  </a:rPr>
                  <a:t>Green Shells.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05" name="Snip Same Side Corner Rectangle 466">
              <a:extLst>
                <a:ext uri="{FF2B5EF4-FFF2-40B4-BE49-F238E27FC236}">
                  <a16:creationId xmlns:a16="http://schemas.microsoft.com/office/drawing/2014/main" id="{AAC20A06-BE48-46CA-8DCF-93F68ACA22BC}"/>
                </a:ext>
              </a:extLst>
            </p:cNvPr>
            <p:cNvSpPr/>
            <p:nvPr/>
          </p:nvSpPr>
          <p:spPr>
            <a:xfrm flipV="1">
              <a:off x="11653713" y="255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06" name="TextBox 605">
              <a:extLst>
                <a:ext uri="{FF2B5EF4-FFF2-40B4-BE49-F238E27FC236}">
                  <a16:creationId xmlns:a16="http://schemas.microsoft.com/office/drawing/2014/main" id="{EFA403A0-B076-4F3C-AA7D-6F2D0754396C}"/>
                </a:ext>
              </a:extLst>
            </p:cNvPr>
            <p:cNvSpPr txBox="1"/>
            <p:nvPr/>
          </p:nvSpPr>
          <p:spPr>
            <a:xfrm>
              <a:off x="9829800" y="3819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Snipe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607" name="TextBox 606">
              <a:extLst>
                <a:ext uri="{FF2B5EF4-FFF2-40B4-BE49-F238E27FC236}">
                  <a16:creationId xmlns:a16="http://schemas.microsoft.com/office/drawing/2014/main" id="{74906E28-AC07-417B-B37B-A924BAA4B642}"/>
                </a:ext>
              </a:extLst>
            </p:cNvPr>
            <p:cNvSpPr txBox="1"/>
            <p:nvPr/>
          </p:nvSpPr>
          <p:spPr>
            <a:xfrm>
              <a:off x="10013951" y="3100840"/>
              <a:ext cx="132461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found the snipe!</a:t>
              </a:r>
            </a:p>
          </p:txBody>
        </p:sp>
        <p:pic>
          <p:nvPicPr>
            <p:cNvPr id="608" name="Picture 2" descr="http://www.mariowiki.com/images/2/29/PrincessPeachEmblem.png">
              <a:extLst>
                <a:ext uri="{FF2B5EF4-FFF2-40B4-BE49-F238E27FC236}">
                  <a16:creationId xmlns:a16="http://schemas.microsoft.com/office/drawing/2014/main" id="{3B3C8B09-3AB2-490E-B05B-6993BFA9FB7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3036" y="3102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09" name="TextBox 608">
              <a:extLst>
                <a:ext uri="{FF2B5EF4-FFF2-40B4-BE49-F238E27FC236}">
                  <a16:creationId xmlns:a16="http://schemas.microsoft.com/office/drawing/2014/main" id="{A9F08EDE-D8BA-4D32-8409-6C580EC0CA07}"/>
                </a:ext>
              </a:extLst>
            </p:cNvPr>
            <p:cNvSpPr txBox="1"/>
            <p:nvPr/>
          </p:nvSpPr>
          <p:spPr>
            <a:xfrm>
              <a:off x="11291338" y="3071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610" name="Picture 2" descr="http://vignette3.wikia.nocookie.net/loveinterest/images/a/ab/Kevin.jpg/revision/latest?cb=20150808023130">
              <a:extLst>
                <a:ext uri="{FF2B5EF4-FFF2-40B4-BE49-F238E27FC236}">
                  <a16:creationId xmlns:a16="http://schemas.microsoft.com/office/drawing/2014/main" id="{27CCB351-6682-43A3-8778-FDC582525A4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26" b="6410"/>
            <a:stretch/>
          </p:blipFill>
          <p:spPr bwMode="auto">
            <a:xfrm>
              <a:off x="10009630" y="762000"/>
              <a:ext cx="1921635" cy="123734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11" name="Group 610">
              <a:extLst>
                <a:ext uri="{FF2B5EF4-FFF2-40B4-BE49-F238E27FC236}">
                  <a16:creationId xmlns:a16="http://schemas.microsoft.com/office/drawing/2014/main" id="{708C6E5F-D6ED-4152-8694-A89292B89893}"/>
                </a:ext>
              </a:extLst>
            </p:cNvPr>
            <p:cNvGrpSpPr/>
            <p:nvPr/>
          </p:nvGrpSpPr>
          <p:grpSpPr>
            <a:xfrm>
              <a:off x="9829800" y="1949896"/>
              <a:ext cx="2286000" cy="92100"/>
              <a:chOff x="-2506971" y="1310005"/>
              <a:chExt cx="2313350" cy="92075"/>
            </a:xfrm>
          </p:grpSpPr>
          <p:pic>
            <p:nvPicPr>
              <p:cNvPr id="616" name="Picture 2" descr="http://www.auntiepixelante.com/wp-content/uploads/2009/07/supermariobrosbeginning.png">
                <a:extLst>
                  <a:ext uri="{FF2B5EF4-FFF2-40B4-BE49-F238E27FC236}">
                    <a16:creationId xmlns:a16="http://schemas.microsoft.com/office/drawing/2014/main" id="{9B242333-F345-42C6-8848-9C38B0FA06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17" name="Picture 2" descr="http://www.auntiepixelante.com/wp-content/uploads/2009/07/supermariobrosbeginning.png">
                <a:extLst>
                  <a:ext uri="{FF2B5EF4-FFF2-40B4-BE49-F238E27FC236}">
                    <a16:creationId xmlns:a16="http://schemas.microsoft.com/office/drawing/2014/main" id="{468B4E77-C674-4BD2-937F-214B33E91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2" name="Group 611">
              <a:extLst>
                <a:ext uri="{FF2B5EF4-FFF2-40B4-BE49-F238E27FC236}">
                  <a16:creationId xmlns:a16="http://schemas.microsoft.com/office/drawing/2014/main" id="{B6F6D03A-5D6E-4CF3-8A69-2EA0E0F189F2}"/>
                </a:ext>
              </a:extLst>
            </p:cNvPr>
            <p:cNvGrpSpPr/>
            <p:nvPr/>
          </p:nvGrpSpPr>
          <p:grpSpPr>
            <a:xfrm>
              <a:off x="9829800" y="725147"/>
              <a:ext cx="2286000" cy="94483"/>
              <a:chOff x="-2506971" y="1317144"/>
              <a:chExt cx="2313350" cy="94457"/>
            </a:xfrm>
          </p:grpSpPr>
          <p:pic>
            <p:nvPicPr>
              <p:cNvPr id="614" name="Picture 2" descr="http://www.auntiepixelante.com/wp-content/uploads/2009/07/supermariobrosbeginning.png">
                <a:extLst>
                  <a:ext uri="{FF2B5EF4-FFF2-40B4-BE49-F238E27FC236}">
                    <a16:creationId xmlns:a16="http://schemas.microsoft.com/office/drawing/2014/main" id="{DA34EB17-8AB2-4EAA-85D0-4BD0760DCD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2" descr="http://www.auntiepixelante.com/wp-content/uploads/2009/07/supermariobrosbeginning.png">
                <a:extLst>
                  <a:ext uri="{FF2B5EF4-FFF2-40B4-BE49-F238E27FC236}">
                    <a16:creationId xmlns:a16="http://schemas.microsoft.com/office/drawing/2014/main" id="{E2771D7D-AD74-4093-A6DC-B8AA2BF9E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13" name="Picture 4" descr="Image result for bob-omb pixel art">
              <a:extLst>
                <a:ext uri="{FF2B5EF4-FFF2-40B4-BE49-F238E27FC236}">
                  <a16:creationId xmlns:a16="http://schemas.microsoft.com/office/drawing/2014/main" id="{3FA9483E-6AE8-418E-A920-E1CE8AC931FF}"/>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1679455" y="32259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7" name="Group 1356">
            <a:extLst>
              <a:ext uri="{FF2B5EF4-FFF2-40B4-BE49-F238E27FC236}">
                <a16:creationId xmlns:a16="http://schemas.microsoft.com/office/drawing/2014/main" id="{F7B1D3CC-0CD6-4CD0-94AA-C8BD654B3F2E}"/>
              </a:ext>
            </a:extLst>
          </p:cNvPr>
          <p:cNvGrpSpPr/>
          <p:nvPr/>
        </p:nvGrpSpPr>
        <p:grpSpPr>
          <a:xfrm>
            <a:off x="457200" y="228600"/>
            <a:ext cx="6852119" cy="9601200"/>
            <a:chOff x="463081" y="228600"/>
            <a:chExt cx="6852119" cy="9601200"/>
          </a:xfrm>
        </p:grpSpPr>
        <p:grpSp>
          <p:nvGrpSpPr>
            <p:cNvPr id="1358" name="Group 1357">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1367" name="Rectangle 1366"/>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Rectangle 1367"/>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Rectangle 1377"/>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9" name="Group 1358">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364" name="Rectangle 1363">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Rectangle 1364">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Rectangle 1365">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0" name="Group 135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361" name="Rectangle 136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Rectangle 136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Rectangle 136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4125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DF6F2A7-D636-4B88-9752-37243A7BAD30}"/>
              </a:ext>
            </a:extLst>
          </p:cNvPr>
          <p:cNvGrpSpPr/>
          <p:nvPr/>
        </p:nvGrpSpPr>
        <p:grpSpPr>
          <a:xfrm>
            <a:off x="457200" y="6629400"/>
            <a:ext cx="2287118" cy="3199380"/>
            <a:chOff x="11962282" y="3303020"/>
            <a:chExt cx="2287118" cy="3199380"/>
          </a:xfrm>
        </p:grpSpPr>
        <p:pic>
          <p:nvPicPr>
            <p:cNvPr id="254" name="Picture 2" descr="http://www.auntiepixelante.com/wp-content/uploads/2009/07/supermariobrosbeginning.png">
              <a:extLst>
                <a:ext uri="{FF2B5EF4-FFF2-40B4-BE49-F238E27FC236}">
                  <a16:creationId xmlns:a16="http://schemas.microsoft.com/office/drawing/2014/main" id="{A3DCD969-39E4-4FA1-BEF7-9ADC2094CA6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11962282" y="3304040"/>
              <a:ext cx="2284405" cy="803897"/>
            </a:xfrm>
            <a:prstGeom prst="roundRect">
              <a:avLst>
                <a:gd name="adj" fmla="val 0"/>
              </a:avLst>
            </a:prstGeom>
            <a:solidFill>
              <a:srgbClr val="FFFFFF">
                <a:shade val="85000"/>
              </a:srgbClr>
            </a:solidFill>
            <a:ln>
              <a:noFill/>
            </a:ln>
            <a:effectLst/>
            <a:extLst/>
          </p:spPr>
        </p:pic>
        <p:pic>
          <p:nvPicPr>
            <p:cNvPr id="255" name="Picture 2" descr="http://www.auntiepixelante.com/wp-content/uploads/2009/07/supermariobrosbeginning.png">
              <a:extLst>
                <a:ext uri="{FF2B5EF4-FFF2-40B4-BE49-F238E27FC236}">
                  <a16:creationId xmlns:a16="http://schemas.microsoft.com/office/drawing/2014/main" id="{A51B33B5-7C2F-4624-9BC2-7E593571491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11962282" y="3406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256" name="Group 255">
              <a:extLst>
                <a:ext uri="{FF2B5EF4-FFF2-40B4-BE49-F238E27FC236}">
                  <a16:creationId xmlns:a16="http://schemas.microsoft.com/office/drawing/2014/main" id="{7E0C49F7-49A8-4B8A-9A7A-AC27FF477B01}"/>
                </a:ext>
              </a:extLst>
            </p:cNvPr>
            <p:cNvGrpSpPr/>
            <p:nvPr/>
          </p:nvGrpSpPr>
          <p:grpSpPr>
            <a:xfrm>
              <a:off x="11962282" y="4101624"/>
              <a:ext cx="2286000" cy="2400776"/>
              <a:chOff x="-2113030" y="957263"/>
              <a:chExt cx="2270572" cy="2400776"/>
            </a:xfrm>
          </p:grpSpPr>
          <p:pic>
            <p:nvPicPr>
              <p:cNvPr id="257" name="Picture 2" descr="http://www.auntiepixelante.com/wp-content/uploads/2009/07/supermariobrosbeginning.png">
                <a:extLst>
                  <a:ext uri="{FF2B5EF4-FFF2-40B4-BE49-F238E27FC236}">
                    <a16:creationId xmlns:a16="http://schemas.microsoft.com/office/drawing/2014/main" id="{10BA2808-40B0-4381-8FE2-09806D3323C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www.auntiepixelante.com/wp-content/uploads/2009/07/supermariobrosbeginning.png">
                <a:extLst>
                  <a:ext uri="{FF2B5EF4-FFF2-40B4-BE49-F238E27FC236}">
                    <a16:creationId xmlns:a16="http://schemas.microsoft.com/office/drawing/2014/main" id="{CE1538B4-B377-4609-A4AD-CC64ACF37E8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www.auntiepixelante.com/wp-content/uploads/2009/07/supermariobrosbeginning.png">
                <a:extLst>
                  <a:ext uri="{FF2B5EF4-FFF2-40B4-BE49-F238E27FC236}">
                    <a16:creationId xmlns:a16="http://schemas.microsoft.com/office/drawing/2014/main" id="{5369154F-4169-4C9B-B90E-566121FA32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www.auntiepixelante.com/wp-content/uploads/2009/07/supermariobrosbeginning.png">
                <a:extLst>
                  <a:ext uri="{FF2B5EF4-FFF2-40B4-BE49-F238E27FC236}">
                    <a16:creationId xmlns:a16="http://schemas.microsoft.com/office/drawing/2014/main" id="{DCEB7021-2265-48D6-AAA1-AD87344982E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www.auntiepixelante.com/wp-content/uploads/2009/07/supermariobrosbeginning.png">
                <a:extLst>
                  <a:ext uri="{FF2B5EF4-FFF2-40B4-BE49-F238E27FC236}">
                    <a16:creationId xmlns:a16="http://schemas.microsoft.com/office/drawing/2014/main" id="{9217ACEA-1914-45E7-BCA6-B649102B052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www.auntiepixelante.com/wp-content/uploads/2009/07/supermariobrosbeginning.png">
                <a:extLst>
                  <a:ext uri="{FF2B5EF4-FFF2-40B4-BE49-F238E27FC236}">
                    <a16:creationId xmlns:a16="http://schemas.microsoft.com/office/drawing/2014/main" id="{FF377F5A-E927-4BD0-A3FB-50DF4143342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www.auntiepixelante.com/wp-content/uploads/2009/07/supermariobrosbeginning.png">
                <a:extLst>
                  <a:ext uri="{FF2B5EF4-FFF2-40B4-BE49-F238E27FC236}">
                    <a16:creationId xmlns:a16="http://schemas.microsoft.com/office/drawing/2014/main" id="{230CBD1D-A4E9-41F3-A6D0-3188B010ECB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www.auntiepixelante.com/wp-content/uploads/2009/07/supermariobrosbeginning.png">
                <a:extLst>
                  <a:ext uri="{FF2B5EF4-FFF2-40B4-BE49-F238E27FC236}">
                    <a16:creationId xmlns:a16="http://schemas.microsoft.com/office/drawing/2014/main" id="{29BEED9F-71E7-47DE-960A-FF6F201E9C5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65" name="Picture 2" descr="http://www.auntiepixelante.com/wp-content/uploads/2009/07/supermariobrosbeginning.png">
              <a:extLst>
                <a:ext uri="{FF2B5EF4-FFF2-40B4-BE49-F238E27FC236}">
                  <a16:creationId xmlns:a16="http://schemas.microsoft.com/office/drawing/2014/main" id="{7DFCBEA0-83C4-4192-B5F7-3C1F1B4B4E7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11967045" y="3834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ABBC368D-03FC-4410-B88E-D768750C70C6}"/>
                </a:ext>
              </a:extLst>
            </p:cNvPr>
            <p:cNvGrpSpPr/>
            <p:nvPr/>
          </p:nvGrpSpPr>
          <p:grpSpPr>
            <a:xfrm>
              <a:off x="12153899" y="5175703"/>
              <a:ext cx="1905000" cy="924876"/>
              <a:chOff x="694349" y="2036708"/>
              <a:chExt cx="1751580" cy="988432"/>
            </a:xfrm>
            <a:effectLst>
              <a:outerShdw blurRad="63500" sx="102000" sy="102000" algn="ctr" rotWithShape="0">
                <a:prstClr val="black">
                  <a:alpha val="40000"/>
                </a:prstClr>
              </a:outerShdw>
            </a:effectLst>
          </p:grpSpPr>
          <p:sp>
            <p:nvSpPr>
              <p:cNvPr id="267" name="Rectangle 266">
                <a:extLst>
                  <a:ext uri="{FF2B5EF4-FFF2-40B4-BE49-F238E27FC236}">
                    <a16:creationId xmlns:a16="http://schemas.microsoft.com/office/drawing/2014/main" id="{191A80C0-3DC6-4ADD-80F2-5DC39DBC89E5}"/>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AD3DE5FA-4A14-4064-A1D5-EC6F2ABDFFC8}"/>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Perform a Drafting Boost.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269" name="Snip Same Side Corner Rectangle 1510">
              <a:extLst>
                <a:ext uri="{FF2B5EF4-FFF2-40B4-BE49-F238E27FC236}">
                  <a16:creationId xmlns:a16="http://schemas.microsoft.com/office/drawing/2014/main" id="{4CF35492-62CF-4CEF-AC34-51CCDC92B678}"/>
                </a:ext>
              </a:extLst>
            </p:cNvPr>
            <p:cNvSpPr/>
            <p:nvPr/>
          </p:nvSpPr>
          <p:spPr>
            <a:xfrm flipV="1">
              <a:off x="13786195" y="3303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70" name="TextBox 269">
              <a:extLst>
                <a:ext uri="{FF2B5EF4-FFF2-40B4-BE49-F238E27FC236}">
                  <a16:creationId xmlns:a16="http://schemas.microsoft.com/office/drawing/2014/main" id="{1E17D099-28C8-4AAB-86C1-0F56879CF96C}"/>
                </a:ext>
              </a:extLst>
            </p:cNvPr>
            <p:cNvSpPr txBox="1"/>
            <p:nvPr/>
          </p:nvSpPr>
          <p:spPr>
            <a:xfrm>
              <a:off x="11962282" y="3429920"/>
              <a:ext cx="2266092"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Too Friendly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271" name="TextBox 270">
              <a:extLst>
                <a:ext uri="{FF2B5EF4-FFF2-40B4-BE49-F238E27FC236}">
                  <a16:creationId xmlns:a16="http://schemas.microsoft.com/office/drawing/2014/main" id="{3FB15266-B9B0-4AD0-9270-FE0008E23EAA}"/>
                </a:ext>
              </a:extLst>
            </p:cNvPr>
            <p:cNvSpPr txBox="1"/>
            <p:nvPr/>
          </p:nvSpPr>
          <p:spPr>
            <a:xfrm>
              <a:off x="12146433" y="6148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272" name="Picture 2" descr="http://www.mariowiki.com/images/2/29/PrincessPeachEmblem.png">
              <a:extLst>
                <a:ext uri="{FF2B5EF4-FFF2-40B4-BE49-F238E27FC236}">
                  <a16:creationId xmlns:a16="http://schemas.microsoft.com/office/drawing/2014/main" id="{0895494A-176F-40A6-B753-4FA14130799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5518" y="6150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3" name="TextBox 272">
              <a:extLst>
                <a:ext uri="{FF2B5EF4-FFF2-40B4-BE49-F238E27FC236}">
                  <a16:creationId xmlns:a16="http://schemas.microsoft.com/office/drawing/2014/main" id="{E2A58820-5E17-465D-8AF5-01BECB770E11}"/>
                </a:ext>
              </a:extLst>
            </p:cNvPr>
            <p:cNvSpPr txBox="1"/>
            <p:nvPr/>
          </p:nvSpPr>
          <p:spPr>
            <a:xfrm>
              <a:off x="13423820" y="6119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274" name="Rectangle 273">
              <a:extLst>
                <a:ext uri="{FF2B5EF4-FFF2-40B4-BE49-F238E27FC236}">
                  <a16:creationId xmlns:a16="http://schemas.microsoft.com/office/drawing/2014/main" id="{BEE3162D-8B37-4311-975B-9660670751A0}"/>
                </a:ext>
              </a:extLst>
            </p:cNvPr>
            <p:cNvSpPr/>
            <p:nvPr/>
          </p:nvSpPr>
          <p:spPr>
            <a:xfrm>
              <a:off x="12145162" y="38069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5" name="Group 274">
              <a:extLst>
                <a:ext uri="{FF2B5EF4-FFF2-40B4-BE49-F238E27FC236}">
                  <a16:creationId xmlns:a16="http://schemas.microsoft.com/office/drawing/2014/main" id="{2B783FF6-713E-4FA6-AF62-0D385CFFF6BB}"/>
                </a:ext>
              </a:extLst>
            </p:cNvPr>
            <p:cNvGrpSpPr/>
            <p:nvPr/>
          </p:nvGrpSpPr>
          <p:grpSpPr>
            <a:xfrm>
              <a:off x="11962282" y="4997896"/>
              <a:ext cx="2286000" cy="92100"/>
              <a:chOff x="-2506971" y="1310005"/>
              <a:chExt cx="2313350" cy="92075"/>
            </a:xfrm>
          </p:grpSpPr>
          <p:pic>
            <p:nvPicPr>
              <p:cNvPr id="276" name="Picture 2" descr="http://www.auntiepixelante.com/wp-content/uploads/2009/07/supermariobrosbeginning.png">
                <a:extLst>
                  <a:ext uri="{FF2B5EF4-FFF2-40B4-BE49-F238E27FC236}">
                    <a16:creationId xmlns:a16="http://schemas.microsoft.com/office/drawing/2014/main" id="{A5B7D8E0-8C17-45C8-AEED-40CA8EE1E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www.auntiepixelante.com/wp-content/uploads/2009/07/supermariobrosbeginning.png">
                <a:extLst>
                  <a:ext uri="{FF2B5EF4-FFF2-40B4-BE49-F238E27FC236}">
                    <a16:creationId xmlns:a16="http://schemas.microsoft.com/office/drawing/2014/main" id="{5E4E03BF-5E78-48D1-BF6C-F9F1548FDA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a:extLst>
                <a:ext uri="{FF2B5EF4-FFF2-40B4-BE49-F238E27FC236}">
                  <a16:creationId xmlns:a16="http://schemas.microsoft.com/office/drawing/2014/main" id="{93E83B21-743F-4F8C-95E6-82D30514B8E8}"/>
                </a:ext>
              </a:extLst>
            </p:cNvPr>
            <p:cNvGrpSpPr/>
            <p:nvPr/>
          </p:nvGrpSpPr>
          <p:grpSpPr>
            <a:xfrm>
              <a:off x="11962282" y="3773147"/>
              <a:ext cx="2286000" cy="94483"/>
              <a:chOff x="-2506971" y="1317144"/>
              <a:chExt cx="2313350" cy="94457"/>
            </a:xfrm>
          </p:grpSpPr>
          <p:pic>
            <p:nvPicPr>
              <p:cNvPr id="279" name="Picture 2" descr="http://www.auntiepixelante.com/wp-content/uploads/2009/07/supermariobrosbeginning.png">
                <a:extLst>
                  <a:ext uri="{FF2B5EF4-FFF2-40B4-BE49-F238E27FC236}">
                    <a16:creationId xmlns:a16="http://schemas.microsoft.com/office/drawing/2014/main" id="{0E9D50CE-C3DE-45A3-9CF7-8658B23613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http://www.auntiepixelante.com/wp-content/uploads/2009/07/supermariobrosbeginning.png">
                <a:extLst>
                  <a:ext uri="{FF2B5EF4-FFF2-40B4-BE49-F238E27FC236}">
                    <a16:creationId xmlns:a16="http://schemas.microsoft.com/office/drawing/2014/main" id="{51D19B41-D878-43AB-AFC2-F0213A262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1" name="Picture 10" descr="Image result for mario pixel mushroom">
              <a:extLst>
                <a:ext uri="{FF2B5EF4-FFF2-40B4-BE49-F238E27FC236}">
                  <a16:creationId xmlns:a16="http://schemas.microsoft.com/office/drawing/2014/main" id="{D3EBF6C0-DADD-4781-954F-832B7EBBC72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819468" y="3367671"/>
              <a:ext cx="167500" cy="163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7" name="Picture 2" descr="http://www.auntiepixelante.com/wp-content/uploads/2009/07/supermariobrosbeginning.png">
            <a:extLst>
              <a:ext uri="{FF2B5EF4-FFF2-40B4-BE49-F238E27FC236}">
                <a16:creationId xmlns:a16="http://schemas.microsoft.com/office/drawing/2014/main" id="{D224ED21-8E90-4D9E-A36B-A69EDB2001D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7200" y="230640"/>
            <a:ext cx="2284405" cy="803897"/>
          </a:xfrm>
          <a:prstGeom prst="roundRect">
            <a:avLst>
              <a:gd name="adj" fmla="val 0"/>
            </a:avLst>
          </a:prstGeom>
          <a:solidFill>
            <a:srgbClr val="FFFFFF">
              <a:shade val="85000"/>
            </a:srgbClr>
          </a:solidFill>
          <a:ln>
            <a:noFill/>
          </a:ln>
          <a:effectLst/>
          <a:extLst/>
        </p:spPr>
      </p:pic>
      <p:pic>
        <p:nvPicPr>
          <p:cNvPr id="438" name="Picture 2" descr="http://www.auntiepixelante.com/wp-content/uploads/2009/07/supermariobrosbeginning.png">
            <a:extLst>
              <a:ext uri="{FF2B5EF4-FFF2-40B4-BE49-F238E27FC236}">
                <a16:creationId xmlns:a16="http://schemas.microsoft.com/office/drawing/2014/main" id="{1FADE8E7-8D7F-4C49-A523-500F4CBB069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7200"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39" name="Group 438">
            <a:extLst>
              <a:ext uri="{FF2B5EF4-FFF2-40B4-BE49-F238E27FC236}">
                <a16:creationId xmlns:a16="http://schemas.microsoft.com/office/drawing/2014/main" id="{C13746D1-977D-41CB-86EC-2500E154D50A}"/>
              </a:ext>
            </a:extLst>
          </p:cNvPr>
          <p:cNvGrpSpPr/>
          <p:nvPr/>
        </p:nvGrpSpPr>
        <p:grpSpPr>
          <a:xfrm>
            <a:off x="457200" y="1028224"/>
            <a:ext cx="2286000" cy="2400776"/>
            <a:chOff x="-2113030" y="957263"/>
            <a:chExt cx="2270572" cy="2400776"/>
          </a:xfrm>
        </p:grpSpPr>
        <p:pic>
          <p:nvPicPr>
            <p:cNvPr id="440" name="Picture 2" descr="http://www.auntiepixelante.com/wp-content/uploads/2009/07/supermariobrosbeginning.png">
              <a:extLst>
                <a:ext uri="{FF2B5EF4-FFF2-40B4-BE49-F238E27FC236}">
                  <a16:creationId xmlns:a16="http://schemas.microsoft.com/office/drawing/2014/main" id="{5EDACC1D-DC87-4AC7-9812-A125E59CB8D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www.auntiepixelante.com/wp-content/uploads/2009/07/supermariobrosbeginning.png">
              <a:extLst>
                <a:ext uri="{FF2B5EF4-FFF2-40B4-BE49-F238E27FC236}">
                  <a16:creationId xmlns:a16="http://schemas.microsoft.com/office/drawing/2014/main" id="{C9EBF051-5B44-40D0-894A-5C5EBD0E4CA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http://www.auntiepixelante.com/wp-content/uploads/2009/07/supermariobrosbeginning.png">
              <a:extLst>
                <a:ext uri="{FF2B5EF4-FFF2-40B4-BE49-F238E27FC236}">
                  <a16:creationId xmlns:a16="http://schemas.microsoft.com/office/drawing/2014/main" id="{02B3927E-EDBC-4526-BCC2-0AAD670BD2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www.auntiepixelante.com/wp-content/uploads/2009/07/supermariobrosbeginning.png">
              <a:extLst>
                <a:ext uri="{FF2B5EF4-FFF2-40B4-BE49-F238E27FC236}">
                  <a16:creationId xmlns:a16="http://schemas.microsoft.com/office/drawing/2014/main" id="{16747910-08EA-41B4-AC7C-CA16395426A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http://www.auntiepixelante.com/wp-content/uploads/2009/07/supermariobrosbeginning.png">
              <a:extLst>
                <a:ext uri="{FF2B5EF4-FFF2-40B4-BE49-F238E27FC236}">
                  <a16:creationId xmlns:a16="http://schemas.microsoft.com/office/drawing/2014/main" id="{5303A5BF-95D9-4CC1-B608-6C4F4E72C4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www.auntiepixelante.com/wp-content/uploads/2009/07/supermariobrosbeginning.png">
              <a:extLst>
                <a:ext uri="{FF2B5EF4-FFF2-40B4-BE49-F238E27FC236}">
                  <a16:creationId xmlns:a16="http://schemas.microsoft.com/office/drawing/2014/main" id="{F8781F7C-6994-445B-8B38-4AE3CE8820B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www.auntiepixelante.com/wp-content/uploads/2009/07/supermariobrosbeginning.png">
              <a:extLst>
                <a:ext uri="{FF2B5EF4-FFF2-40B4-BE49-F238E27FC236}">
                  <a16:creationId xmlns:a16="http://schemas.microsoft.com/office/drawing/2014/main" id="{70D7D789-6E76-4408-8858-BE2176FCDDD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www.auntiepixelante.com/wp-content/uploads/2009/07/supermariobrosbeginning.png">
              <a:extLst>
                <a:ext uri="{FF2B5EF4-FFF2-40B4-BE49-F238E27FC236}">
                  <a16:creationId xmlns:a16="http://schemas.microsoft.com/office/drawing/2014/main" id="{BAD055F3-6616-48CE-8148-0F3E6AD5576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48" name="Picture 2" descr="http://www.auntiepixelante.com/wp-content/uploads/2009/07/supermariobrosbeginning.png">
            <a:extLst>
              <a:ext uri="{FF2B5EF4-FFF2-40B4-BE49-F238E27FC236}">
                <a16:creationId xmlns:a16="http://schemas.microsoft.com/office/drawing/2014/main" id="{1F23043A-81F6-46D2-B790-D368132EA71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1963"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49" name="Group 448">
            <a:extLst>
              <a:ext uri="{FF2B5EF4-FFF2-40B4-BE49-F238E27FC236}">
                <a16:creationId xmlns:a16="http://schemas.microsoft.com/office/drawing/2014/main" id="{DDDE9172-7230-4F34-905B-B6992DB51BC2}"/>
              </a:ext>
            </a:extLst>
          </p:cNvPr>
          <p:cNvGrpSpPr/>
          <p:nvPr/>
        </p:nvGrpSpPr>
        <p:grpSpPr>
          <a:xfrm>
            <a:off x="648817" y="2102303"/>
            <a:ext cx="1905000" cy="924876"/>
            <a:chOff x="694349" y="2036708"/>
            <a:chExt cx="1751580" cy="988432"/>
          </a:xfrm>
          <a:effectLst>
            <a:outerShdw blurRad="63500" sx="102000" sy="102000" algn="ctr" rotWithShape="0">
              <a:prstClr val="black">
                <a:alpha val="40000"/>
              </a:prstClr>
            </a:outerShdw>
          </a:effectLst>
        </p:grpSpPr>
        <p:sp>
          <p:nvSpPr>
            <p:cNvPr id="450" name="Rectangle 449">
              <a:extLst>
                <a:ext uri="{FF2B5EF4-FFF2-40B4-BE49-F238E27FC236}">
                  <a16:creationId xmlns:a16="http://schemas.microsoft.com/office/drawing/2014/main" id="{2F9B728A-C189-445F-B8E4-AF164C620E67}"/>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1" name="TextBox 450">
              <a:extLst>
                <a:ext uri="{FF2B5EF4-FFF2-40B4-BE49-F238E27FC236}">
                  <a16:creationId xmlns:a16="http://schemas.microsoft.com/office/drawing/2014/main" id="{7F44CAD9-979F-4EFB-9D11-1FFEBF940B7F}"/>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the wheel behind your back.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52" name="Snip Same Side Corner Rectangle 959">
            <a:extLst>
              <a:ext uri="{FF2B5EF4-FFF2-40B4-BE49-F238E27FC236}">
                <a16:creationId xmlns:a16="http://schemas.microsoft.com/office/drawing/2014/main" id="{CECCBD29-F18C-44E0-A765-55A1AF1B9FC5}"/>
              </a:ext>
            </a:extLst>
          </p:cNvPr>
          <p:cNvSpPr/>
          <p:nvPr/>
        </p:nvSpPr>
        <p:spPr>
          <a:xfrm flipV="1">
            <a:off x="2282231" y="2296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53" name="TextBox 452">
            <a:extLst>
              <a:ext uri="{FF2B5EF4-FFF2-40B4-BE49-F238E27FC236}">
                <a16:creationId xmlns:a16="http://schemas.microsoft.com/office/drawing/2014/main" id="{7CDBBE18-40F6-4E20-9231-2D825615A6DD}"/>
              </a:ext>
            </a:extLst>
          </p:cNvPr>
          <p:cNvSpPr txBox="1"/>
          <p:nvPr/>
        </p:nvSpPr>
        <p:spPr>
          <a:xfrm>
            <a:off x="459436" y="356520"/>
            <a:ext cx="2263856"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Guilty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54" name="TextBox 453">
            <a:extLst>
              <a:ext uri="{FF2B5EF4-FFF2-40B4-BE49-F238E27FC236}">
                <a16:creationId xmlns:a16="http://schemas.microsoft.com/office/drawing/2014/main" id="{3ECAA32C-2778-410B-9110-FF2C3690C440}"/>
              </a:ext>
            </a:extLst>
          </p:cNvPr>
          <p:cNvSpPr txBox="1"/>
          <p:nvPr/>
        </p:nvSpPr>
        <p:spPr>
          <a:xfrm>
            <a:off x="641351" y="3075440"/>
            <a:ext cx="1334466"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Before the proof,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was innocent.</a:t>
            </a:r>
          </a:p>
        </p:txBody>
      </p:sp>
      <p:pic>
        <p:nvPicPr>
          <p:cNvPr id="455" name="Picture 2" descr="http://www.mariowiki.com/images/2/29/PrincessPeachEmblem.png">
            <a:extLst>
              <a:ext uri="{FF2B5EF4-FFF2-40B4-BE49-F238E27FC236}">
                <a16:creationId xmlns:a16="http://schemas.microsoft.com/office/drawing/2014/main" id="{F97D6BAE-DE47-46C9-9C61-38B89A5B123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0436"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6" name="TextBox 455">
            <a:extLst>
              <a:ext uri="{FF2B5EF4-FFF2-40B4-BE49-F238E27FC236}">
                <a16:creationId xmlns:a16="http://schemas.microsoft.com/office/drawing/2014/main" id="{F167DECE-6662-421A-A21F-C576048C3052}"/>
              </a:ext>
            </a:extLst>
          </p:cNvPr>
          <p:cNvSpPr txBox="1"/>
          <p:nvPr/>
        </p:nvSpPr>
        <p:spPr>
          <a:xfrm>
            <a:off x="1918738" y="30463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457" name="Picture 4" descr="Image result for my hands are tied">
            <a:extLst>
              <a:ext uri="{FF2B5EF4-FFF2-40B4-BE49-F238E27FC236}">
                <a16:creationId xmlns:a16="http://schemas.microsoft.com/office/drawing/2014/main" id="{92346879-6EAC-493E-902B-CFE1E9CE863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875" b="11240"/>
          <a:stretch/>
        </p:blipFill>
        <p:spPr bwMode="auto">
          <a:xfrm>
            <a:off x="605259" y="754515"/>
            <a:ext cx="1979306" cy="12001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58" name="Group 457">
            <a:extLst>
              <a:ext uri="{FF2B5EF4-FFF2-40B4-BE49-F238E27FC236}">
                <a16:creationId xmlns:a16="http://schemas.microsoft.com/office/drawing/2014/main" id="{CBC178E5-8FA4-474D-BA90-F5D215A1863D}"/>
              </a:ext>
            </a:extLst>
          </p:cNvPr>
          <p:cNvGrpSpPr/>
          <p:nvPr/>
        </p:nvGrpSpPr>
        <p:grpSpPr>
          <a:xfrm>
            <a:off x="457200" y="1924496"/>
            <a:ext cx="2286000" cy="92100"/>
            <a:chOff x="-2506971" y="1310005"/>
            <a:chExt cx="2313350" cy="92075"/>
          </a:xfrm>
        </p:grpSpPr>
        <p:pic>
          <p:nvPicPr>
            <p:cNvPr id="459" name="Picture 2" descr="http://www.auntiepixelante.com/wp-content/uploads/2009/07/supermariobrosbeginning.png">
              <a:extLst>
                <a:ext uri="{FF2B5EF4-FFF2-40B4-BE49-F238E27FC236}">
                  <a16:creationId xmlns:a16="http://schemas.microsoft.com/office/drawing/2014/main" id="{556F305F-4AF5-4AEF-A8B3-93A2D25B3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www.auntiepixelante.com/wp-content/uploads/2009/07/supermariobrosbeginning.png">
              <a:extLst>
                <a:ext uri="{FF2B5EF4-FFF2-40B4-BE49-F238E27FC236}">
                  <a16:creationId xmlns:a16="http://schemas.microsoft.com/office/drawing/2014/main" id="{658FB8A2-81C6-48D9-8B7D-4DD83A4D6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1" name="Group 460">
            <a:extLst>
              <a:ext uri="{FF2B5EF4-FFF2-40B4-BE49-F238E27FC236}">
                <a16:creationId xmlns:a16="http://schemas.microsoft.com/office/drawing/2014/main" id="{8B7D8680-15BC-4721-B184-E985702527D0}"/>
              </a:ext>
            </a:extLst>
          </p:cNvPr>
          <p:cNvGrpSpPr/>
          <p:nvPr/>
        </p:nvGrpSpPr>
        <p:grpSpPr>
          <a:xfrm>
            <a:off x="457200" y="699747"/>
            <a:ext cx="2286000" cy="94483"/>
            <a:chOff x="-2506971" y="1317144"/>
            <a:chExt cx="2313350" cy="94457"/>
          </a:xfrm>
        </p:grpSpPr>
        <p:pic>
          <p:nvPicPr>
            <p:cNvPr id="462" name="Picture 2" descr="http://www.auntiepixelante.com/wp-content/uploads/2009/07/supermariobrosbeginning.png">
              <a:extLst>
                <a:ext uri="{FF2B5EF4-FFF2-40B4-BE49-F238E27FC236}">
                  <a16:creationId xmlns:a16="http://schemas.microsoft.com/office/drawing/2014/main" id="{5C6AEC0C-936E-4272-9573-253738C66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descr="http://www.auntiepixelante.com/wp-content/uploads/2009/07/supermariobrosbeginning.png">
              <a:extLst>
                <a:ext uri="{FF2B5EF4-FFF2-40B4-BE49-F238E27FC236}">
                  <a16:creationId xmlns:a16="http://schemas.microsoft.com/office/drawing/2014/main" id="{C0EC0870-9C40-40C1-A6F1-3AAE1B108E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64" name="Picture 2" descr="http://www.auntiepixelante.com/wp-content/uploads/2009/07/supermariobrosbeginning.png">
            <a:extLst>
              <a:ext uri="{FF2B5EF4-FFF2-40B4-BE49-F238E27FC236}">
                <a16:creationId xmlns:a16="http://schemas.microsoft.com/office/drawing/2014/main" id="{7E33FCE2-8021-4D4B-B113-9E3A0B9904C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6082" y="3429000"/>
            <a:ext cx="2284405" cy="803897"/>
          </a:xfrm>
          <a:prstGeom prst="roundRect">
            <a:avLst>
              <a:gd name="adj" fmla="val 0"/>
            </a:avLst>
          </a:prstGeom>
          <a:solidFill>
            <a:srgbClr val="FFFFFF">
              <a:shade val="85000"/>
            </a:srgbClr>
          </a:solidFill>
          <a:ln>
            <a:noFill/>
          </a:ln>
          <a:effectLst/>
          <a:extLst/>
        </p:spPr>
      </p:pic>
      <p:pic>
        <p:nvPicPr>
          <p:cNvPr id="465" name="Picture 2" descr="http://www.auntiepixelante.com/wp-content/uploads/2009/07/supermariobrosbeginning.png">
            <a:extLst>
              <a:ext uri="{FF2B5EF4-FFF2-40B4-BE49-F238E27FC236}">
                <a16:creationId xmlns:a16="http://schemas.microsoft.com/office/drawing/2014/main" id="{816702DD-9069-4696-9379-D255690BE7E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6082" y="35313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66" name="Group 465">
            <a:extLst>
              <a:ext uri="{FF2B5EF4-FFF2-40B4-BE49-F238E27FC236}">
                <a16:creationId xmlns:a16="http://schemas.microsoft.com/office/drawing/2014/main" id="{E32C881E-898D-4FFB-8993-EDAA564526C6}"/>
              </a:ext>
            </a:extLst>
          </p:cNvPr>
          <p:cNvGrpSpPr/>
          <p:nvPr/>
        </p:nvGrpSpPr>
        <p:grpSpPr>
          <a:xfrm>
            <a:off x="456082" y="4226584"/>
            <a:ext cx="2286000" cy="2400776"/>
            <a:chOff x="-2113030" y="957263"/>
            <a:chExt cx="2270572" cy="2400776"/>
          </a:xfrm>
        </p:grpSpPr>
        <p:pic>
          <p:nvPicPr>
            <p:cNvPr id="467" name="Picture 2" descr="http://www.auntiepixelante.com/wp-content/uploads/2009/07/supermariobrosbeginning.png">
              <a:extLst>
                <a:ext uri="{FF2B5EF4-FFF2-40B4-BE49-F238E27FC236}">
                  <a16:creationId xmlns:a16="http://schemas.microsoft.com/office/drawing/2014/main" id="{3E43735C-219B-4B4E-8CC1-6486BA69337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descr="http://www.auntiepixelante.com/wp-content/uploads/2009/07/supermariobrosbeginning.png">
              <a:extLst>
                <a:ext uri="{FF2B5EF4-FFF2-40B4-BE49-F238E27FC236}">
                  <a16:creationId xmlns:a16="http://schemas.microsoft.com/office/drawing/2014/main" id="{F907F324-EF86-45FE-BD74-EB8713A4A92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http://www.auntiepixelante.com/wp-content/uploads/2009/07/supermariobrosbeginning.png">
              <a:extLst>
                <a:ext uri="{FF2B5EF4-FFF2-40B4-BE49-F238E27FC236}">
                  <a16:creationId xmlns:a16="http://schemas.microsoft.com/office/drawing/2014/main" id="{3B7D386E-C7B8-43EF-889D-FB1AA6A18DC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descr="http://www.auntiepixelante.com/wp-content/uploads/2009/07/supermariobrosbeginning.png">
              <a:extLst>
                <a:ext uri="{FF2B5EF4-FFF2-40B4-BE49-F238E27FC236}">
                  <a16:creationId xmlns:a16="http://schemas.microsoft.com/office/drawing/2014/main" id="{8EF72CDE-03B9-495C-A1D0-D5D11930C28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http://www.auntiepixelante.com/wp-content/uploads/2009/07/supermariobrosbeginning.png">
              <a:extLst>
                <a:ext uri="{FF2B5EF4-FFF2-40B4-BE49-F238E27FC236}">
                  <a16:creationId xmlns:a16="http://schemas.microsoft.com/office/drawing/2014/main" id="{982DDD2A-D4BF-4664-8974-FBB56A6133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descr="http://www.auntiepixelante.com/wp-content/uploads/2009/07/supermariobrosbeginning.png">
              <a:extLst>
                <a:ext uri="{FF2B5EF4-FFF2-40B4-BE49-F238E27FC236}">
                  <a16:creationId xmlns:a16="http://schemas.microsoft.com/office/drawing/2014/main" id="{58D101CA-F85B-41EE-AF38-69F27DC85D9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descr="http://www.auntiepixelante.com/wp-content/uploads/2009/07/supermariobrosbeginning.png">
              <a:extLst>
                <a:ext uri="{FF2B5EF4-FFF2-40B4-BE49-F238E27FC236}">
                  <a16:creationId xmlns:a16="http://schemas.microsoft.com/office/drawing/2014/main" id="{A520003E-DA8D-4B50-BBBF-7A5C5D02405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descr="http://www.auntiepixelante.com/wp-content/uploads/2009/07/supermariobrosbeginning.png">
              <a:extLst>
                <a:ext uri="{FF2B5EF4-FFF2-40B4-BE49-F238E27FC236}">
                  <a16:creationId xmlns:a16="http://schemas.microsoft.com/office/drawing/2014/main" id="{502CB933-DC51-44EE-94C0-4960F09E8FC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75" name="Picture 2" descr="http://www.auntiepixelante.com/wp-content/uploads/2009/07/supermariobrosbeginning.png">
            <a:extLst>
              <a:ext uri="{FF2B5EF4-FFF2-40B4-BE49-F238E27FC236}">
                <a16:creationId xmlns:a16="http://schemas.microsoft.com/office/drawing/2014/main" id="{EB59949C-7511-41EB-9087-9A6B581A089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0845" y="39597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76" name="Group 475">
            <a:extLst>
              <a:ext uri="{FF2B5EF4-FFF2-40B4-BE49-F238E27FC236}">
                <a16:creationId xmlns:a16="http://schemas.microsoft.com/office/drawing/2014/main" id="{E66E82F0-3525-4A0D-BB36-D3B4D0D7E081}"/>
              </a:ext>
            </a:extLst>
          </p:cNvPr>
          <p:cNvGrpSpPr/>
          <p:nvPr/>
        </p:nvGrpSpPr>
        <p:grpSpPr>
          <a:xfrm>
            <a:off x="647699" y="5300663"/>
            <a:ext cx="1905000" cy="924876"/>
            <a:chOff x="694349" y="2036708"/>
            <a:chExt cx="1751580" cy="988432"/>
          </a:xfrm>
          <a:effectLst>
            <a:outerShdw blurRad="63500" sx="102000" sy="102000" algn="ctr" rotWithShape="0">
              <a:prstClr val="black">
                <a:alpha val="40000"/>
              </a:prstClr>
            </a:outerShdw>
          </a:effectLst>
        </p:grpSpPr>
        <p:sp>
          <p:nvSpPr>
            <p:cNvPr id="477" name="Rectangle 476">
              <a:extLst>
                <a:ext uri="{FF2B5EF4-FFF2-40B4-BE49-F238E27FC236}">
                  <a16:creationId xmlns:a16="http://schemas.microsoft.com/office/drawing/2014/main" id="{F0E4F6C0-2B0D-4D72-BD6A-785EFCEB11AC}"/>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8" name="TextBox 477">
              <a:extLst>
                <a:ext uri="{FF2B5EF4-FFF2-40B4-BE49-F238E27FC236}">
                  <a16:creationId xmlns:a16="http://schemas.microsoft.com/office/drawing/2014/main" id="{CEAF5B55-5DB5-4443-BFE5-06331EF43B52}"/>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one hand.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79" name="Snip Same Side Corner Rectangle 999">
            <a:extLst>
              <a:ext uri="{FF2B5EF4-FFF2-40B4-BE49-F238E27FC236}">
                <a16:creationId xmlns:a16="http://schemas.microsoft.com/office/drawing/2014/main" id="{90FEB891-71CF-4EE6-9BC7-A05EA1CE4233}"/>
              </a:ext>
            </a:extLst>
          </p:cNvPr>
          <p:cNvSpPr/>
          <p:nvPr/>
        </p:nvSpPr>
        <p:spPr>
          <a:xfrm flipV="1">
            <a:off x="2279995" y="3430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80" name="TextBox 479">
            <a:extLst>
              <a:ext uri="{FF2B5EF4-FFF2-40B4-BE49-F238E27FC236}">
                <a16:creationId xmlns:a16="http://schemas.microsoft.com/office/drawing/2014/main" id="{5E150DB6-D944-495C-A47D-5410252B551A}"/>
              </a:ext>
            </a:extLst>
          </p:cNvPr>
          <p:cNvSpPr txBox="1"/>
          <p:nvPr/>
        </p:nvSpPr>
        <p:spPr>
          <a:xfrm>
            <a:off x="456082" y="3559642"/>
            <a:ext cx="204384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Fast and Furious</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81" name="TextBox 480">
            <a:extLst>
              <a:ext uri="{FF2B5EF4-FFF2-40B4-BE49-F238E27FC236}">
                <a16:creationId xmlns:a16="http://schemas.microsoft.com/office/drawing/2014/main" id="{D8011844-A201-4FAE-96C5-448AEAC1D46C}"/>
              </a:ext>
            </a:extLst>
          </p:cNvPr>
          <p:cNvSpPr txBox="1"/>
          <p:nvPr/>
        </p:nvSpPr>
        <p:spPr>
          <a:xfrm>
            <a:off x="640233" y="627380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learned this from</a:t>
            </a:r>
          </a:p>
          <a:p>
            <a:r>
              <a:rPr lang="en-US" sz="600" i="1" dirty="0">
                <a:latin typeface="Montserrat Medium" panose="00000600000000000000" pitchFamily="2" charset="0"/>
                <a:ea typeface="Open Sans" panose="020B0606030504020204" pitchFamily="34" charset="0"/>
                <a:cs typeface="Open Sans" panose="020B0606030504020204" pitchFamily="34" charset="0"/>
              </a:rPr>
              <a:t>Fast and the Furious.</a:t>
            </a:r>
          </a:p>
        </p:txBody>
      </p:sp>
      <p:pic>
        <p:nvPicPr>
          <p:cNvPr id="482" name="Picture 2" descr="http://www.mariowiki.com/images/2/29/PrincessPeachEmblem.png">
            <a:extLst>
              <a:ext uri="{FF2B5EF4-FFF2-40B4-BE49-F238E27FC236}">
                <a16:creationId xmlns:a16="http://schemas.microsoft.com/office/drawing/2014/main" id="{FFF9F6D2-B965-4F17-AB2B-4FB8B94B900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318" y="62756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3" name="TextBox 482">
            <a:extLst>
              <a:ext uri="{FF2B5EF4-FFF2-40B4-BE49-F238E27FC236}">
                <a16:creationId xmlns:a16="http://schemas.microsoft.com/office/drawing/2014/main" id="{7AB3392A-C2BD-4AA3-B320-8D4974D45E6B}"/>
              </a:ext>
            </a:extLst>
          </p:cNvPr>
          <p:cNvSpPr txBox="1"/>
          <p:nvPr/>
        </p:nvSpPr>
        <p:spPr>
          <a:xfrm>
            <a:off x="1917620" y="62447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484" name="Picture 14" descr="Image result for show off">
            <a:extLst>
              <a:ext uri="{FF2B5EF4-FFF2-40B4-BE49-F238E27FC236}">
                <a16:creationId xmlns:a16="http://schemas.microsoft.com/office/drawing/2014/main" id="{8C2D9095-010D-4764-ADA5-74C9B9E2CA6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43" b="7318"/>
          <a:stretch/>
        </p:blipFill>
        <p:spPr bwMode="auto">
          <a:xfrm>
            <a:off x="665632" y="3952875"/>
            <a:ext cx="1838813" cy="12001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85" name="Group 484">
            <a:extLst>
              <a:ext uri="{FF2B5EF4-FFF2-40B4-BE49-F238E27FC236}">
                <a16:creationId xmlns:a16="http://schemas.microsoft.com/office/drawing/2014/main" id="{A88F717F-57CC-48F1-8271-5C8B52018418}"/>
              </a:ext>
            </a:extLst>
          </p:cNvPr>
          <p:cNvGrpSpPr/>
          <p:nvPr/>
        </p:nvGrpSpPr>
        <p:grpSpPr>
          <a:xfrm>
            <a:off x="456082" y="5122856"/>
            <a:ext cx="2286000" cy="92100"/>
            <a:chOff x="-2506971" y="1310005"/>
            <a:chExt cx="2313350" cy="92075"/>
          </a:xfrm>
        </p:grpSpPr>
        <p:pic>
          <p:nvPicPr>
            <p:cNvPr id="486" name="Picture 2" descr="http://www.auntiepixelante.com/wp-content/uploads/2009/07/supermariobrosbeginning.png">
              <a:extLst>
                <a:ext uri="{FF2B5EF4-FFF2-40B4-BE49-F238E27FC236}">
                  <a16:creationId xmlns:a16="http://schemas.microsoft.com/office/drawing/2014/main" id="{B34DD6A2-76E3-4468-A866-F7F59AAECD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http://www.auntiepixelante.com/wp-content/uploads/2009/07/supermariobrosbeginning.png">
              <a:extLst>
                <a:ext uri="{FF2B5EF4-FFF2-40B4-BE49-F238E27FC236}">
                  <a16:creationId xmlns:a16="http://schemas.microsoft.com/office/drawing/2014/main" id="{66B75C3D-0584-4B10-A461-A3BFAF9E20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8" name="Group 487">
            <a:extLst>
              <a:ext uri="{FF2B5EF4-FFF2-40B4-BE49-F238E27FC236}">
                <a16:creationId xmlns:a16="http://schemas.microsoft.com/office/drawing/2014/main" id="{7EE10EC8-F178-4589-ADE2-CD386A49F693}"/>
              </a:ext>
            </a:extLst>
          </p:cNvPr>
          <p:cNvGrpSpPr/>
          <p:nvPr/>
        </p:nvGrpSpPr>
        <p:grpSpPr>
          <a:xfrm>
            <a:off x="456082" y="3898107"/>
            <a:ext cx="2286000" cy="94483"/>
            <a:chOff x="-2506971" y="1317144"/>
            <a:chExt cx="2313350" cy="94457"/>
          </a:xfrm>
        </p:grpSpPr>
        <p:pic>
          <p:nvPicPr>
            <p:cNvPr id="489" name="Picture 2" descr="http://www.auntiepixelante.com/wp-content/uploads/2009/07/supermariobrosbeginning.png">
              <a:extLst>
                <a:ext uri="{FF2B5EF4-FFF2-40B4-BE49-F238E27FC236}">
                  <a16:creationId xmlns:a16="http://schemas.microsoft.com/office/drawing/2014/main" id="{45577243-6BB7-4ED8-86AF-A59A33706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descr="http://www.auntiepixelante.com/wp-content/uploads/2009/07/supermariobrosbeginning.png">
              <a:extLst>
                <a:ext uri="{FF2B5EF4-FFF2-40B4-BE49-F238E27FC236}">
                  <a16:creationId xmlns:a16="http://schemas.microsoft.com/office/drawing/2014/main" id="{8542DDFF-4BF7-4A2C-8CEC-B9C7DA69A0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91" name="Picture 2" descr="http://www.auntiepixelante.com/wp-content/uploads/2009/07/supermariobrosbeginning.png">
            <a:extLst>
              <a:ext uri="{FF2B5EF4-FFF2-40B4-BE49-F238E27FC236}">
                <a16:creationId xmlns:a16="http://schemas.microsoft.com/office/drawing/2014/main" id="{99C40468-1370-4653-852F-9929C0E3AD1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2743200" y="228600"/>
            <a:ext cx="2284405" cy="803897"/>
          </a:xfrm>
          <a:prstGeom prst="roundRect">
            <a:avLst>
              <a:gd name="adj" fmla="val 0"/>
            </a:avLst>
          </a:prstGeom>
          <a:solidFill>
            <a:srgbClr val="FFFFFF">
              <a:shade val="85000"/>
            </a:srgbClr>
          </a:solidFill>
          <a:ln>
            <a:noFill/>
          </a:ln>
          <a:effectLst/>
          <a:extLst/>
        </p:spPr>
      </p:pic>
      <p:pic>
        <p:nvPicPr>
          <p:cNvPr id="492" name="Picture 2" descr="http://www.auntiepixelante.com/wp-content/uploads/2009/07/supermariobrosbeginning.png">
            <a:extLst>
              <a:ext uri="{FF2B5EF4-FFF2-40B4-BE49-F238E27FC236}">
                <a16:creationId xmlns:a16="http://schemas.microsoft.com/office/drawing/2014/main" id="{9F1BE107-0115-41AA-9E06-FAF46DE465C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2743200" y="3309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93" name="Group 492">
            <a:extLst>
              <a:ext uri="{FF2B5EF4-FFF2-40B4-BE49-F238E27FC236}">
                <a16:creationId xmlns:a16="http://schemas.microsoft.com/office/drawing/2014/main" id="{6AE49B7B-DDF8-43F3-A047-389DFAA9F068}"/>
              </a:ext>
            </a:extLst>
          </p:cNvPr>
          <p:cNvGrpSpPr/>
          <p:nvPr/>
        </p:nvGrpSpPr>
        <p:grpSpPr>
          <a:xfrm>
            <a:off x="2743200" y="1026184"/>
            <a:ext cx="2286000" cy="2400776"/>
            <a:chOff x="-2113030" y="957263"/>
            <a:chExt cx="2270572" cy="2400776"/>
          </a:xfrm>
        </p:grpSpPr>
        <p:pic>
          <p:nvPicPr>
            <p:cNvPr id="494" name="Picture 2" descr="http://www.auntiepixelante.com/wp-content/uploads/2009/07/supermariobrosbeginning.png">
              <a:extLst>
                <a:ext uri="{FF2B5EF4-FFF2-40B4-BE49-F238E27FC236}">
                  <a16:creationId xmlns:a16="http://schemas.microsoft.com/office/drawing/2014/main" id="{7A8326F3-9759-4933-9846-3C47333133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2" descr="http://www.auntiepixelante.com/wp-content/uploads/2009/07/supermariobrosbeginning.png">
              <a:extLst>
                <a:ext uri="{FF2B5EF4-FFF2-40B4-BE49-F238E27FC236}">
                  <a16:creationId xmlns:a16="http://schemas.microsoft.com/office/drawing/2014/main" id="{E6244A79-4163-44B3-9C1A-499201BE039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2" descr="http://www.auntiepixelante.com/wp-content/uploads/2009/07/supermariobrosbeginning.png">
              <a:extLst>
                <a:ext uri="{FF2B5EF4-FFF2-40B4-BE49-F238E27FC236}">
                  <a16:creationId xmlns:a16="http://schemas.microsoft.com/office/drawing/2014/main" id="{0E43C1CB-B8E1-4F40-9D80-7B08679D7B6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http://www.auntiepixelante.com/wp-content/uploads/2009/07/supermariobrosbeginning.png">
              <a:extLst>
                <a:ext uri="{FF2B5EF4-FFF2-40B4-BE49-F238E27FC236}">
                  <a16:creationId xmlns:a16="http://schemas.microsoft.com/office/drawing/2014/main" id="{C0E99169-C51A-4178-A9E3-A0BA912DD52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 descr="http://www.auntiepixelante.com/wp-content/uploads/2009/07/supermariobrosbeginning.png">
              <a:extLst>
                <a:ext uri="{FF2B5EF4-FFF2-40B4-BE49-F238E27FC236}">
                  <a16:creationId xmlns:a16="http://schemas.microsoft.com/office/drawing/2014/main" id="{C2B9EB32-9AD0-44ED-8124-F47B139B6CF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http://www.auntiepixelante.com/wp-content/uploads/2009/07/supermariobrosbeginning.png">
              <a:extLst>
                <a:ext uri="{FF2B5EF4-FFF2-40B4-BE49-F238E27FC236}">
                  <a16:creationId xmlns:a16="http://schemas.microsoft.com/office/drawing/2014/main" id="{14BF99BF-ABC6-4658-AB76-17B45989B4A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 descr="http://www.auntiepixelante.com/wp-content/uploads/2009/07/supermariobrosbeginning.png">
              <a:extLst>
                <a:ext uri="{FF2B5EF4-FFF2-40B4-BE49-F238E27FC236}">
                  <a16:creationId xmlns:a16="http://schemas.microsoft.com/office/drawing/2014/main" id="{AE28585D-6FA6-442D-8AE0-37BB9323E0B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http://www.auntiepixelante.com/wp-content/uploads/2009/07/supermariobrosbeginning.png">
              <a:extLst>
                <a:ext uri="{FF2B5EF4-FFF2-40B4-BE49-F238E27FC236}">
                  <a16:creationId xmlns:a16="http://schemas.microsoft.com/office/drawing/2014/main" id="{177B3CB1-DCAC-4F40-899A-52DDD9CF71F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02" name="Picture 2" descr="http://www.auntiepixelante.com/wp-content/uploads/2009/07/supermariobrosbeginning.png">
            <a:extLst>
              <a:ext uri="{FF2B5EF4-FFF2-40B4-BE49-F238E27FC236}">
                <a16:creationId xmlns:a16="http://schemas.microsoft.com/office/drawing/2014/main" id="{E7F7BB7F-4299-4321-92C7-3E650A6D358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2747963" y="7593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03" name="Group 502">
            <a:extLst>
              <a:ext uri="{FF2B5EF4-FFF2-40B4-BE49-F238E27FC236}">
                <a16:creationId xmlns:a16="http://schemas.microsoft.com/office/drawing/2014/main" id="{3061553F-6BDE-42BF-8C06-EE97DC24EC59}"/>
              </a:ext>
            </a:extLst>
          </p:cNvPr>
          <p:cNvGrpSpPr/>
          <p:nvPr/>
        </p:nvGrpSpPr>
        <p:grpSpPr>
          <a:xfrm>
            <a:off x="2934817" y="2100263"/>
            <a:ext cx="1905000" cy="924876"/>
            <a:chOff x="694349" y="2036708"/>
            <a:chExt cx="1751580" cy="988432"/>
          </a:xfrm>
          <a:effectLst>
            <a:outerShdw blurRad="63500" sx="102000" sy="102000" algn="ctr" rotWithShape="0">
              <a:prstClr val="black">
                <a:alpha val="40000"/>
              </a:prstClr>
            </a:outerShdw>
          </a:effectLst>
        </p:grpSpPr>
        <p:sp>
          <p:nvSpPr>
            <p:cNvPr id="504" name="Rectangle 503">
              <a:extLst>
                <a:ext uri="{FF2B5EF4-FFF2-40B4-BE49-F238E27FC236}">
                  <a16:creationId xmlns:a16="http://schemas.microsoft.com/office/drawing/2014/main" id="{62FF1584-6EFF-496B-AC3D-9F8FEE28C74E}"/>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5" name="TextBox 504">
              <a:extLst>
                <a:ext uri="{FF2B5EF4-FFF2-40B4-BE49-F238E27FC236}">
                  <a16:creationId xmlns:a16="http://schemas.microsoft.com/office/drawing/2014/main" id="{58414703-FE71-440A-845A-ECBB23E2F6DB}"/>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the wheel behind your back.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06" name="Snip Same Side Corner Rectangle 552">
            <a:extLst>
              <a:ext uri="{FF2B5EF4-FFF2-40B4-BE49-F238E27FC236}">
                <a16:creationId xmlns:a16="http://schemas.microsoft.com/office/drawing/2014/main" id="{7541DDF5-ED6A-44E5-90BA-39A3B4E7DE95}"/>
              </a:ext>
            </a:extLst>
          </p:cNvPr>
          <p:cNvSpPr/>
          <p:nvPr/>
        </p:nvSpPr>
        <p:spPr>
          <a:xfrm flipV="1">
            <a:off x="4568231" y="2296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07" name="TextBox 506">
            <a:extLst>
              <a:ext uri="{FF2B5EF4-FFF2-40B4-BE49-F238E27FC236}">
                <a16:creationId xmlns:a16="http://schemas.microsoft.com/office/drawing/2014/main" id="{89E3FD99-7746-4E2C-96B7-E54E20B637BC}"/>
              </a:ext>
            </a:extLst>
          </p:cNvPr>
          <p:cNvSpPr txBox="1"/>
          <p:nvPr/>
        </p:nvSpPr>
        <p:spPr>
          <a:xfrm>
            <a:off x="2745436" y="354480"/>
            <a:ext cx="2263856"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Guilty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08" name="TextBox 507">
            <a:extLst>
              <a:ext uri="{FF2B5EF4-FFF2-40B4-BE49-F238E27FC236}">
                <a16:creationId xmlns:a16="http://schemas.microsoft.com/office/drawing/2014/main" id="{4373953E-82FC-42C7-BB63-F57239CDA558}"/>
              </a:ext>
            </a:extLst>
          </p:cNvPr>
          <p:cNvSpPr txBox="1"/>
          <p:nvPr/>
        </p:nvSpPr>
        <p:spPr>
          <a:xfrm>
            <a:off x="2927351" y="3073400"/>
            <a:ext cx="1334466"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Before the proof,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was innocent.</a:t>
            </a:r>
          </a:p>
        </p:txBody>
      </p:sp>
      <p:pic>
        <p:nvPicPr>
          <p:cNvPr id="509" name="Picture 2" descr="http://www.mariowiki.com/images/2/29/PrincessPeachEmblem.png">
            <a:extLst>
              <a:ext uri="{FF2B5EF4-FFF2-40B4-BE49-F238E27FC236}">
                <a16:creationId xmlns:a16="http://schemas.microsoft.com/office/drawing/2014/main" id="{13FE3604-A5A3-4C9A-8F1B-E6FFC94F0FA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6436" y="30752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40AF26C0-8EB2-41BA-B819-4FF342B2025F}"/>
              </a:ext>
            </a:extLst>
          </p:cNvPr>
          <p:cNvSpPr txBox="1"/>
          <p:nvPr/>
        </p:nvSpPr>
        <p:spPr>
          <a:xfrm>
            <a:off x="4204738" y="30443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11" name="Picture 4" descr="Image result for my hands are tied">
            <a:extLst>
              <a:ext uri="{FF2B5EF4-FFF2-40B4-BE49-F238E27FC236}">
                <a16:creationId xmlns:a16="http://schemas.microsoft.com/office/drawing/2014/main" id="{4B69BFC0-9D10-483C-97C9-8E0E40C9854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875" b="11240"/>
          <a:stretch/>
        </p:blipFill>
        <p:spPr bwMode="auto">
          <a:xfrm>
            <a:off x="2891259" y="752475"/>
            <a:ext cx="1979306" cy="12001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12" name="Group 511">
            <a:extLst>
              <a:ext uri="{FF2B5EF4-FFF2-40B4-BE49-F238E27FC236}">
                <a16:creationId xmlns:a16="http://schemas.microsoft.com/office/drawing/2014/main" id="{7E13760E-7E2A-4327-A9F4-9A296FE027A5}"/>
              </a:ext>
            </a:extLst>
          </p:cNvPr>
          <p:cNvGrpSpPr/>
          <p:nvPr/>
        </p:nvGrpSpPr>
        <p:grpSpPr>
          <a:xfrm>
            <a:off x="2743200" y="1922456"/>
            <a:ext cx="2286000" cy="92100"/>
            <a:chOff x="-2506971" y="1310005"/>
            <a:chExt cx="2313350" cy="92075"/>
          </a:xfrm>
        </p:grpSpPr>
        <p:pic>
          <p:nvPicPr>
            <p:cNvPr id="513" name="Picture 2" descr="http://www.auntiepixelante.com/wp-content/uploads/2009/07/supermariobrosbeginning.png">
              <a:extLst>
                <a:ext uri="{FF2B5EF4-FFF2-40B4-BE49-F238E27FC236}">
                  <a16:creationId xmlns:a16="http://schemas.microsoft.com/office/drawing/2014/main" id="{3DC50F80-188C-41B6-A018-EB4B84626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descr="http://www.auntiepixelante.com/wp-content/uploads/2009/07/supermariobrosbeginning.png">
              <a:extLst>
                <a:ext uri="{FF2B5EF4-FFF2-40B4-BE49-F238E27FC236}">
                  <a16:creationId xmlns:a16="http://schemas.microsoft.com/office/drawing/2014/main" id="{1D450795-A49A-4AC5-B44E-4B73F9B17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a:extLst>
              <a:ext uri="{FF2B5EF4-FFF2-40B4-BE49-F238E27FC236}">
                <a16:creationId xmlns:a16="http://schemas.microsoft.com/office/drawing/2014/main" id="{5DBC53DD-D4FD-476D-A060-1039CCE84EE9}"/>
              </a:ext>
            </a:extLst>
          </p:cNvPr>
          <p:cNvGrpSpPr/>
          <p:nvPr/>
        </p:nvGrpSpPr>
        <p:grpSpPr>
          <a:xfrm>
            <a:off x="2743200" y="697707"/>
            <a:ext cx="2286000" cy="94483"/>
            <a:chOff x="-2506971" y="1317144"/>
            <a:chExt cx="2313350" cy="94457"/>
          </a:xfrm>
        </p:grpSpPr>
        <p:pic>
          <p:nvPicPr>
            <p:cNvPr id="516" name="Picture 2" descr="http://www.auntiepixelante.com/wp-content/uploads/2009/07/supermariobrosbeginning.png">
              <a:extLst>
                <a:ext uri="{FF2B5EF4-FFF2-40B4-BE49-F238E27FC236}">
                  <a16:creationId xmlns:a16="http://schemas.microsoft.com/office/drawing/2014/main" id="{1AC9DCB8-B8B4-434C-B0EC-C3D2B7BAFE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http://www.auntiepixelante.com/wp-content/uploads/2009/07/supermariobrosbeginning.png">
              <a:extLst>
                <a:ext uri="{FF2B5EF4-FFF2-40B4-BE49-F238E27FC236}">
                  <a16:creationId xmlns:a16="http://schemas.microsoft.com/office/drawing/2014/main" id="{63D06153-B5CC-474A-A271-742C7E0C21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18" name="Picture 2" descr="http://www.auntiepixelante.com/wp-content/uploads/2009/07/supermariobrosbeginning.png">
            <a:extLst>
              <a:ext uri="{FF2B5EF4-FFF2-40B4-BE49-F238E27FC236}">
                <a16:creationId xmlns:a16="http://schemas.microsoft.com/office/drawing/2014/main" id="{F06DFA0E-B110-42B9-9EF5-B554B4B5849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5031913" y="3406011"/>
            <a:ext cx="2284405" cy="803897"/>
          </a:xfrm>
          <a:prstGeom prst="roundRect">
            <a:avLst>
              <a:gd name="adj" fmla="val 0"/>
            </a:avLst>
          </a:prstGeom>
          <a:solidFill>
            <a:srgbClr val="FFFFFF">
              <a:shade val="85000"/>
            </a:srgbClr>
          </a:solidFill>
          <a:ln>
            <a:noFill/>
          </a:ln>
          <a:effectLst/>
          <a:extLst/>
        </p:spPr>
      </p:pic>
      <p:pic>
        <p:nvPicPr>
          <p:cNvPr id="519" name="Picture 2" descr="http://www.auntiepixelante.com/wp-content/uploads/2009/07/supermariobrosbeginning.png">
            <a:extLst>
              <a:ext uri="{FF2B5EF4-FFF2-40B4-BE49-F238E27FC236}">
                <a16:creationId xmlns:a16="http://schemas.microsoft.com/office/drawing/2014/main" id="{B6D311DA-058B-4F35-B36E-5AC95C3AD9C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5031913" y="3508396"/>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20" name="Group 519">
            <a:extLst>
              <a:ext uri="{FF2B5EF4-FFF2-40B4-BE49-F238E27FC236}">
                <a16:creationId xmlns:a16="http://schemas.microsoft.com/office/drawing/2014/main" id="{D5516565-CFBE-4190-87B7-C3B2630E7EEF}"/>
              </a:ext>
            </a:extLst>
          </p:cNvPr>
          <p:cNvGrpSpPr/>
          <p:nvPr/>
        </p:nvGrpSpPr>
        <p:grpSpPr>
          <a:xfrm>
            <a:off x="5031913" y="4203595"/>
            <a:ext cx="2286000" cy="2400776"/>
            <a:chOff x="-2113030" y="957263"/>
            <a:chExt cx="2270572" cy="2400776"/>
          </a:xfrm>
        </p:grpSpPr>
        <p:pic>
          <p:nvPicPr>
            <p:cNvPr id="521" name="Picture 2" descr="http://www.auntiepixelante.com/wp-content/uploads/2009/07/supermariobrosbeginning.png">
              <a:extLst>
                <a:ext uri="{FF2B5EF4-FFF2-40B4-BE49-F238E27FC236}">
                  <a16:creationId xmlns:a16="http://schemas.microsoft.com/office/drawing/2014/main" id="{8391E195-BC90-4679-8762-A0F891B2722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2" name="Picture 2" descr="http://www.auntiepixelante.com/wp-content/uploads/2009/07/supermariobrosbeginning.png">
              <a:extLst>
                <a:ext uri="{FF2B5EF4-FFF2-40B4-BE49-F238E27FC236}">
                  <a16:creationId xmlns:a16="http://schemas.microsoft.com/office/drawing/2014/main" id="{67318DCE-5B28-428F-8F08-FE3BA4FEF70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3" name="Picture 2" descr="http://www.auntiepixelante.com/wp-content/uploads/2009/07/supermariobrosbeginning.png">
              <a:extLst>
                <a:ext uri="{FF2B5EF4-FFF2-40B4-BE49-F238E27FC236}">
                  <a16:creationId xmlns:a16="http://schemas.microsoft.com/office/drawing/2014/main" id="{984CAD10-ED32-4B64-9036-D2E77B70A99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descr="http://www.auntiepixelante.com/wp-content/uploads/2009/07/supermariobrosbeginning.png">
              <a:extLst>
                <a:ext uri="{FF2B5EF4-FFF2-40B4-BE49-F238E27FC236}">
                  <a16:creationId xmlns:a16="http://schemas.microsoft.com/office/drawing/2014/main" id="{3D9D2341-9422-4287-A94B-D48B4BF94A2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2" descr="http://www.auntiepixelante.com/wp-content/uploads/2009/07/supermariobrosbeginning.png">
              <a:extLst>
                <a:ext uri="{FF2B5EF4-FFF2-40B4-BE49-F238E27FC236}">
                  <a16:creationId xmlns:a16="http://schemas.microsoft.com/office/drawing/2014/main" id="{4CB08C5E-16C3-40CD-82BA-B3286DB778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6" name="Picture 2" descr="http://www.auntiepixelante.com/wp-content/uploads/2009/07/supermariobrosbeginning.png">
              <a:extLst>
                <a:ext uri="{FF2B5EF4-FFF2-40B4-BE49-F238E27FC236}">
                  <a16:creationId xmlns:a16="http://schemas.microsoft.com/office/drawing/2014/main" id="{0D5A6062-01C3-45CC-856A-0A665F9ACAA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http://www.auntiepixelante.com/wp-content/uploads/2009/07/supermariobrosbeginning.png">
              <a:extLst>
                <a:ext uri="{FF2B5EF4-FFF2-40B4-BE49-F238E27FC236}">
                  <a16:creationId xmlns:a16="http://schemas.microsoft.com/office/drawing/2014/main" id="{789A6532-CCC4-4F2F-828E-8BB54CE3B40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2" descr="http://www.auntiepixelante.com/wp-content/uploads/2009/07/supermariobrosbeginning.png">
              <a:extLst>
                <a:ext uri="{FF2B5EF4-FFF2-40B4-BE49-F238E27FC236}">
                  <a16:creationId xmlns:a16="http://schemas.microsoft.com/office/drawing/2014/main" id="{59459007-368D-4611-9105-A3D91486A94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29" name="Picture 2" descr="http://www.auntiepixelante.com/wp-content/uploads/2009/07/supermariobrosbeginning.png">
            <a:extLst>
              <a:ext uri="{FF2B5EF4-FFF2-40B4-BE49-F238E27FC236}">
                <a16:creationId xmlns:a16="http://schemas.microsoft.com/office/drawing/2014/main" id="{9D94377E-4834-415B-8D50-126AF57D0FB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5036676" y="3936720"/>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30" name="Group 529">
            <a:extLst>
              <a:ext uri="{FF2B5EF4-FFF2-40B4-BE49-F238E27FC236}">
                <a16:creationId xmlns:a16="http://schemas.microsoft.com/office/drawing/2014/main" id="{47125615-22E9-42E1-B5F4-BA242B7C1891}"/>
              </a:ext>
            </a:extLst>
          </p:cNvPr>
          <p:cNvGrpSpPr/>
          <p:nvPr/>
        </p:nvGrpSpPr>
        <p:grpSpPr>
          <a:xfrm>
            <a:off x="5223530" y="5277674"/>
            <a:ext cx="1905000" cy="924876"/>
            <a:chOff x="694349" y="2036708"/>
            <a:chExt cx="1751580" cy="988432"/>
          </a:xfrm>
          <a:effectLst>
            <a:outerShdw blurRad="63500" sx="102000" sy="102000" algn="ctr" rotWithShape="0">
              <a:prstClr val="black">
                <a:alpha val="40000"/>
              </a:prstClr>
            </a:outerShdw>
          </a:effectLst>
        </p:grpSpPr>
        <p:sp>
          <p:nvSpPr>
            <p:cNvPr id="531" name="Rectangle 530">
              <a:extLst>
                <a:ext uri="{FF2B5EF4-FFF2-40B4-BE49-F238E27FC236}">
                  <a16:creationId xmlns:a16="http://schemas.microsoft.com/office/drawing/2014/main" id="{4D7804FD-23A8-4075-9B4C-DDF801B4DEB6}"/>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2" name="TextBox 531">
              <a:extLst>
                <a:ext uri="{FF2B5EF4-FFF2-40B4-BE49-F238E27FC236}">
                  <a16:creationId xmlns:a16="http://schemas.microsoft.com/office/drawing/2014/main" id="{A478061E-1EE0-484C-9910-0471E148E0B1}"/>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The opponent to your left draws 2 Challenges and gives one to you, discarding the other. It does not count for Set Bonuses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33" name="Snip Same Side Corner Rectangle 624">
            <a:extLst>
              <a:ext uri="{FF2B5EF4-FFF2-40B4-BE49-F238E27FC236}">
                <a16:creationId xmlns:a16="http://schemas.microsoft.com/office/drawing/2014/main" id="{7D900A57-A058-4145-BBAD-9B7A819BC3A2}"/>
              </a:ext>
            </a:extLst>
          </p:cNvPr>
          <p:cNvSpPr/>
          <p:nvPr/>
        </p:nvSpPr>
        <p:spPr>
          <a:xfrm flipV="1">
            <a:off x="6856385" y="3407031"/>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34" name="TextBox 533">
            <a:extLst>
              <a:ext uri="{FF2B5EF4-FFF2-40B4-BE49-F238E27FC236}">
                <a16:creationId xmlns:a16="http://schemas.microsoft.com/office/drawing/2014/main" id="{E8DC5CA5-A8AB-46A6-8A28-E16F1E6DC40D}"/>
              </a:ext>
            </a:extLst>
          </p:cNvPr>
          <p:cNvSpPr txBox="1"/>
          <p:nvPr/>
        </p:nvSpPr>
        <p:spPr>
          <a:xfrm>
            <a:off x="5033031" y="3531891"/>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Mercy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pic>
        <p:nvPicPr>
          <p:cNvPr id="535" name="Picture 2" descr="http://www.mariowiki.com/images/2/29/PrincessPeachEmblem.png">
            <a:extLst>
              <a:ext uri="{FF2B5EF4-FFF2-40B4-BE49-F238E27FC236}">
                <a16:creationId xmlns:a16="http://schemas.microsoft.com/office/drawing/2014/main" id="{FADF166B-9E6E-4371-BC82-F4EE098B28DA}"/>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149" y="6252680"/>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6" name="TextBox 535">
            <a:extLst>
              <a:ext uri="{FF2B5EF4-FFF2-40B4-BE49-F238E27FC236}">
                <a16:creationId xmlns:a16="http://schemas.microsoft.com/office/drawing/2014/main" id="{7F99DD0A-70A5-4551-8980-C8453BA3EF0F}"/>
              </a:ext>
            </a:extLst>
          </p:cNvPr>
          <p:cNvSpPr txBox="1"/>
          <p:nvPr/>
        </p:nvSpPr>
        <p:spPr>
          <a:xfrm>
            <a:off x="6493451" y="6221753"/>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37" name="Picture 10" descr="Image result for mercy full house">
            <a:extLst>
              <a:ext uri="{FF2B5EF4-FFF2-40B4-BE49-F238E27FC236}">
                <a16:creationId xmlns:a16="http://schemas.microsoft.com/office/drawing/2014/main" id="{359A3B06-BAC0-4828-B593-B39F2D766B6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64" r="1898"/>
          <a:stretch/>
        </p:blipFill>
        <p:spPr bwMode="auto">
          <a:xfrm>
            <a:off x="5246485" y="3912639"/>
            <a:ext cx="1887196" cy="121721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8" name="Picture 2" descr="Image result for mario rainbow">
            <a:extLst>
              <a:ext uri="{FF2B5EF4-FFF2-40B4-BE49-F238E27FC236}">
                <a16:creationId xmlns:a16="http://schemas.microsoft.com/office/drawing/2014/main" id="{09F32007-5DFA-472D-BEC0-D9E85C005F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9880" y="3462356"/>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539" name="TextBox 538">
            <a:extLst>
              <a:ext uri="{FF2B5EF4-FFF2-40B4-BE49-F238E27FC236}">
                <a16:creationId xmlns:a16="http://schemas.microsoft.com/office/drawing/2014/main" id="{35B10F7E-BCF9-42E8-8C0B-6674ECA2AA67}"/>
              </a:ext>
            </a:extLst>
          </p:cNvPr>
          <p:cNvSpPr txBox="1"/>
          <p:nvPr/>
        </p:nvSpPr>
        <p:spPr>
          <a:xfrm>
            <a:off x="5224166" y="6254621"/>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I beg you.</a:t>
            </a:r>
          </a:p>
        </p:txBody>
      </p:sp>
      <p:grpSp>
        <p:nvGrpSpPr>
          <p:cNvPr id="540" name="Group 539">
            <a:extLst>
              <a:ext uri="{FF2B5EF4-FFF2-40B4-BE49-F238E27FC236}">
                <a16:creationId xmlns:a16="http://schemas.microsoft.com/office/drawing/2014/main" id="{629A7CD0-DFDD-4680-8698-D3D0548AE4D4}"/>
              </a:ext>
            </a:extLst>
          </p:cNvPr>
          <p:cNvGrpSpPr/>
          <p:nvPr/>
        </p:nvGrpSpPr>
        <p:grpSpPr>
          <a:xfrm>
            <a:off x="5031913" y="5099867"/>
            <a:ext cx="2286000" cy="92100"/>
            <a:chOff x="-2506971" y="1310005"/>
            <a:chExt cx="2313350" cy="92075"/>
          </a:xfrm>
        </p:grpSpPr>
        <p:pic>
          <p:nvPicPr>
            <p:cNvPr id="541" name="Picture 2" descr="http://www.auntiepixelante.com/wp-content/uploads/2009/07/supermariobrosbeginning.png">
              <a:extLst>
                <a:ext uri="{FF2B5EF4-FFF2-40B4-BE49-F238E27FC236}">
                  <a16:creationId xmlns:a16="http://schemas.microsoft.com/office/drawing/2014/main" id="{0F4610CD-ADDB-4802-A413-CD6F0106F9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descr="http://www.auntiepixelante.com/wp-content/uploads/2009/07/supermariobrosbeginning.png">
              <a:extLst>
                <a:ext uri="{FF2B5EF4-FFF2-40B4-BE49-F238E27FC236}">
                  <a16:creationId xmlns:a16="http://schemas.microsoft.com/office/drawing/2014/main" id="{A539B402-64AF-4643-A39B-102B83F0F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3" name="Group 542">
            <a:extLst>
              <a:ext uri="{FF2B5EF4-FFF2-40B4-BE49-F238E27FC236}">
                <a16:creationId xmlns:a16="http://schemas.microsoft.com/office/drawing/2014/main" id="{1797E303-0EA9-47DB-AF82-D7172A6EA588}"/>
              </a:ext>
            </a:extLst>
          </p:cNvPr>
          <p:cNvGrpSpPr/>
          <p:nvPr/>
        </p:nvGrpSpPr>
        <p:grpSpPr>
          <a:xfrm>
            <a:off x="5031913" y="3875118"/>
            <a:ext cx="2286000" cy="94483"/>
            <a:chOff x="-2506971" y="1317144"/>
            <a:chExt cx="2313350" cy="94457"/>
          </a:xfrm>
        </p:grpSpPr>
        <p:pic>
          <p:nvPicPr>
            <p:cNvPr id="544" name="Picture 2" descr="http://www.auntiepixelante.com/wp-content/uploads/2009/07/supermariobrosbeginning.png">
              <a:extLst>
                <a:ext uri="{FF2B5EF4-FFF2-40B4-BE49-F238E27FC236}">
                  <a16:creationId xmlns:a16="http://schemas.microsoft.com/office/drawing/2014/main" id="{F7873C7F-3796-410F-A6E9-A485AC24F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descr="http://www.auntiepixelante.com/wp-content/uploads/2009/07/supermariobrosbeginning.png">
              <a:extLst>
                <a:ext uri="{FF2B5EF4-FFF2-40B4-BE49-F238E27FC236}">
                  <a16:creationId xmlns:a16="http://schemas.microsoft.com/office/drawing/2014/main" id="{B67DE54B-A75F-419B-8760-AF8DD8C1C5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46" name="Picture 2" descr="http://www.auntiepixelante.com/wp-content/uploads/2009/07/supermariobrosbeginning.png">
            <a:extLst>
              <a:ext uri="{FF2B5EF4-FFF2-40B4-BE49-F238E27FC236}">
                <a16:creationId xmlns:a16="http://schemas.microsoft.com/office/drawing/2014/main" id="{08881B86-48A8-4AD0-9231-90867C08328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2742082" y="3431040"/>
            <a:ext cx="2284405" cy="803897"/>
          </a:xfrm>
          <a:prstGeom prst="roundRect">
            <a:avLst>
              <a:gd name="adj" fmla="val 0"/>
            </a:avLst>
          </a:prstGeom>
          <a:solidFill>
            <a:srgbClr val="FFFFFF">
              <a:shade val="85000"/>
            </a:srgbClr>
          </a:solidFill>
          <a:ln>
            <a:noFill/>
          </a:ln>
          <a:effectLst/>
          <a:extLst/>
        </p:spPr>
      </p:pic>
      <p:pic>
        <p:nvPicPr>
          <p:cNvPr id="547" name="Picture 2" descr="http://www.auntiepixelante.com/wp-content/uploads/2009/07/supermariobrosbeginning.png">
            <a:extLst>
              <a:ext uri="{FF2B5EF4-FFF2-40B4-BE49-F238E27FC236}">
                <a16:creationId xmlns:a16="http://schemas.microsoft.com/office/drawing/2014/main" id="{518E43B6-4347-4E08-87F9-79B803168B1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2742082" y="3533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48" name="Group 547">
            <a:extLst>
              <a:ext uri="{FF2B5EF4-FFF2-40B4-BE49-F238E27FC236}">
                <a16:creationId xmlns:a16="http://schemas.microsoft.com/office/drawing/2014/main" id="{5D51DCB1-1686-4CB5-81E1-4BE70A535AA5}"/>
              </a:ext>
            </a:extLst>
          </p:cNvPr>
          <p:cNvGrpSpPr/>
          <p:nvPr/>
        </p:nvGrpSpPr>
        <p:grpSpPr>
          <a:xfrm>
            <a:off x="2742082" y="4228624"/>
            <a:ext cx="2286000" cy="2400776"/>
            <a:chOff x="-2113030" y="957263"/>
            <a:chExt cx="2270572" cy="2400776"/>
          </a:xfrm>
        </p:grpSpPr>
        <p:pic>
          <p:nvPicPr>
            <p:cNvPr id="549" name="Picture 2" descr="http://www.auntiepixelante.com/wp-content/uploads/2009/07/supermariobrosbeginning.png">
              <a:extLst>
                <a:ext uri="{FF2B5EF4-FFF2-40B4-BE49-F238E27FC236}">
                  <a16:creationId xmlns:a16="http://schemas.microsoft.com/office/drawing/2014/main" id="{6A1898D6-9E77-4726-9961-FC111F91EAD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descr="http://www.auntiepixelante.com/wp-content/uploads/2009/07/supermariobrosbeginning.png">
              <a:extLst>
                <a:ext uri="{FF2B5EF4-FFF2-40B4-BE49-F238E27FC236}">
                  <a16:creationId xmlns:a16="http://schemas.microsoft.com/office/drawing/2014/main" id="{12D639DC-CD4F-4D3F-BEF4-09603FA26CC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http://www.auntiepixelante.com/wp-content/uploads/2009/07/supermariobrosbeginning.png">
              <a:extLst>
                <a:ext uri="{FF2B5EF4-FFF2-40B4-BE49-F238E27FC236}">
                  <a16:creationId xmlns:a16="http://schemas.microsoft.com/office/drawing/2014/main" id="{B4721D5D-FCC7-4295-9E3A-1DD0B9E849D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descr="http://www.auntiepixelante.com/wp-content/uploads/2009/07/supermariobrosbeginning.png">
              <a:extLst>
                <a:ext uri="{FF2B5EF4-FFF2-40B4-BE49-F238E27FC236}">
                  <a16:creationId xmlns:a16="http://schemas.microsoft.com/office/drawing/2014/main" id="{988FA2B9-9253-4012-BDE2-E12B7037D32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descr="http://www.auntiepixelante.com/wp-content/uploads/2009/07/supermariobrosbeginning.png">
              <a:extLst>
                <a:ext uri="{FF2B5EF4-FFF2-40B4-BE49-F238E27FC236}">
                  <a16:creationId xmlns:a16="http://schemas.microsoft.com/office/drawing/2014/main" id="{924EB7FD-0239-402B-9E31-809700F98DF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2" descr="http://www.auntiepixelante.com/wp-content/uploads/2009/07/supermariobrosbeginning.png">
              <a:extLst>
                <a:ext uri="{FF2B5EF4-FFF2-40B4-BE49-F238E27FC236}">
                  <a16:creationId xmlns:a16="http://schemas.microsoft.com/office/drawing/2014/main" id="{5CEA868E-C4F3-4C5E-A4A6-C1CFF32EB96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5" name="Picture 2" descr="http://www.auntiepixelante.com/wp-content/uploads/2009/07/supermariobrosbeginning.png">
              <a:extLst>
                <a:ext uri="{FF2B5EF4-FFF2-40B4-BE49-F238E27FC236}">
                  <a16:creationId xmlns:a16="http://schemas.microsoft.com/office/drawing/2014/main" id="{03B681E3-6857-4045-96AD-5EAC91C32B3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descr="http://www.auntiepixelante.com/wp-content/uploads/2009/07/supermariobrosbeginning.png">
              <a:extLst>
                <a:ext uri="{FF2B5EF4-FFF2-40B4-BE49-F238E27FC236}">
                  <a16:creationId xmlns:a16="http://schemas.microsoft.com/office/drawing/2014/main" id="{404EB698-5E2C-471F-9392-6ECE26877DA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57" name="Picture 2" descr="http://www.auntiepixelante.com/wp-content/uploads/2009/07/supermariobrosbeginning.png">
            <a:extLst>
              <a:ext uri="{FF2B5EF4-FFF2-40B4-BE49-F238E27FC236}">
                <a16:creationId xmlns:a16="http://schemas.microsoft.com/office/drawing/2014/main" id="{0CB5FDCA-A641-4400-88F9-28C77378CDA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2746845" y="3961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58" name="Group 557">
            <a:extLst>
              <a:ext uri="{FF2B5EF4-FFF2-40B4-BE49-F238E27FC236}">
                <a16:creationId xmlns:a16="http://schemas.microsoft.com/office/drawing/2014/main" id="{0AAF282F-F455-42A8-9DF3-13661D3FC096}"/>
              </a:ext>
            </a:extLst>
          </p:cNvPr>
          <p:cNvGrpSpPr/>
          <p:nvPr/>
        </p:nvGrpSpPr>
        <p:grpSpPr>
          <a:xfrm>
            <a:off x="2933699" y="5302703"/>
            <a:ext cx="1905000" cy="924876"/>
            <a:chOff x="694349" y="2036708"/>
            <a:chExt cx="1751580" cy="988432"/>
          </a:xfrm>
          <a:effectLst>
            <a:outerShdw blurRad="63500" sx="102000" sy="102000" algn="ctr" rotWithShape="0">
              <a:prstClr val="black">
                <a:alpha val="40000"/>
              </a:prstClr>
            </a:outerShdw>
          </a:effectLst>
        </p:grpSpPr>
        <p:sp>
          <p:nvSpPr>
            <p:cNvPr id="559" name="Rectangle 558">
              <a:extLst>
                <a:ext uri="{FF2B5EF4-FFF2-40B4-BE49-F238E27FC236}">
                  <a16:creationId xmlns:a16="http://schemas.microsoft.com/office/drawing/2014/main" id="{72A5977D-72DE-468F-BAC2-FB1702D4BB3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0" name="TextBox 559">
              <a:extLst>
                <a:ext uri="{FF2B5EF4-FFF2-40B4-BE49-F238E27FC236}">
                  <a16:creationId xmlns:a16="http://schemas.microsoft.com/office/drawing/2014/main" id="{08A1F9EF-6D5D-4B1E-9B0C-A2FADC2F0375}"/>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one hand.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61" name="Snip Same Side Corner Rectangle 653">
            <a:extLst>
              <a:ext uri="{FF2B5EF4-FFF2-40B4-BE49-F238E27FC236}">
                <a16:creationId xmlns:a16="http://schemas.microsoft.com/office/drawing/2014/main" id="{4D84D13C-D5CA-44D2-B1E6-AF5804C7788A}"/>
              </a:ext>
            </a:extLst>
          </p:cNvPr>
          <p:cNvSpPr/>
          <p:nvPr/>
        </p:nvSpPr>
        <p:spPr>
          <a:xfrm flipV="1">
            <a:off x="4565995" y="3430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93" name="TextBox 592">
            <a:extLst>
              <a:ext uri="{FF2B5EF4-FFF2-40B4-BE49-F238E27FC236}">
                <a16:creationId xmlns:a16="http://schemas.microsoft.com/office/drawing/2014/main" id="{3D93A851-6F05-499E-A8E1-187877AC42A7}"/>
              </a:ext>
            </a:extLst>
          </p:cNvPr>
          <p:cNvSpPr txBox="1"/>
          <p:nvPr/>
        </p:nvSpPr>
        <p:spPr>
          <a:xfrm>
            <a:off x="2742082" y="3561682"/>
            <a:ext cx="204384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Fast and Furious</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94" name="TextBox 593">
            <a:extLst>
              <a:ext uri="{FF2B5EF4-FFF2-40B4-BE49-F238E27FC236}">
                <a16:creationId xmlns:a16="http://schemas.microsoft.com/office/drawing/2014/main" id="{37CA428F-3AA9-4CEE-BD97-F142A4C7E793}"/>
              </a:ext>
            </a:extLst>
          </p:cNvPr>
          <p:cNvSpPr txBox="1"/>
          <p:nvPr/>
        </p:nvSpPr>
        <p:spPr>
          <a:xfrm>
            <a:off x="2926233" y="6275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learned this from</a:t>
            </a:r>
          </a:p>
          <a:p>
            <a:r>
              <a:rPr lang="en-US" sz="600" i="1" dirty="0">
                <a:latin typeface="Montserrat Medium" panose="00000600000000000000" pitchFamily="2" charset="0"/>
                <a:ea typeface="Open Sans" panose="020B0606030504020204" pitchFamily="34" charset="0"/>
                <a:cs typeface="Open Sans" panose="020B0606030504020204" pitchFamily="34" charset="0"/>
              </a:rPr>
              <a:t>Fast and the Furious.</a:t>
            </a:r>
          </a:p>
        </p:txBody>
      </p:sp>
      <p:pic>
        <p:nvPicPr>
          <p:cNvPr id="595" name="Picture 2" descr="http://www.mariowiki.com/images/2/29/PrincessPeachEmblem.png">
            <a:extLst>
              <a:ext uri="{FF2B5EF4-FFF2-40B4-BE49-F238E27FC236}">
                <a16:creationId xmlns:a16="http://schemas.microsoft.com/office/drawing/2014/main" id="{D0984449-B850-48EC-BE03-1C848FD8B78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318" y="6277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6" name="TextBox 595">
            <a:extLst>
              <a:ext uri="{FF2B5EF4-FFF2-40B4-BE49-F238E27FC236}">
                <a16:creationId xmlns:a16="http://schemas.microsoft.com/office/drawing/2014/main" id="{75438D52-A878-43F2-BEAB-004E323755D0}"/>
              </a:ext>
            </a:extLst>
          </p:cNvPr>
          <p:cNvSpPr txBox="1"/>
          <p:nvPr/>
        </p:nvSpPr>
        <p:spPr>
          <a:xfrm>
            <a:off x="4203620" y="6246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97" name="Picture 14" descr="Image result for show off">
            <a:extLst>
              <a:ext uri="{FF2B5EF4-FFF2-40B4-BE49-F238E27FC236}">
                <a16:creationId xmlns:a16="http://schemas.microsoft.com/office/drawing/2014/main" id="{15B56651-DB43-4206-B126-7BB19F3F665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43" b="7318"/>
          <a:stretch/>
        </p:blipFill>
        <p:spPr bwMode="auto">
          <a:xfrm>
            <a:off x="2951632" y="3954915"/>
            <a:ext cx="1838813" cy="12001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98" name="Group 597">
            <a:extLst>
              <a:ext uri="{FF2B5EF4-FFF2-40B4-BE49-F238E27FC236}">
                <a16:creationId xmlns:a16="http://schemas.microsoft.com/office/drawing/2014/main" id="{AA890F24-93C4-4B6D-9778-737374CEABA1}"/>
              </a:ext>
            </a:extLst>
          </p:cNvPr>
          <p:cNvGrpSpPr/>
          <p:nvPr/>
        </p:nvGrpSpPr>
        <p:grpSpPr>
          <a:xfrm>
            <a:off x="2742082" y="5124896"/>
            <a:ext cx="2286000" cy="92100"/>
            <a:chOff x="-2506971" y="1310005"/>
            <a:chExt cx="2313350" cy="92075"/>
          </a:xfrm>
        </p:grpSpPr>
        <p:pic>
          <p:nvPicPr>
            <p:cNvPr id="599" name="Picture 2" descr="http://www.auntiepixelante.com/wp-content/uploads/2009/07/supermariobrosbeginning.png">
              <a:extLst>
                <a:ext uri="{FF2B5EF4-FFF2-40B4-BE49-F238E27FC236}">
                  <a16:creationId xmlns:a16="http://schemas.microsoft.com/office/drawing/2014/main" id="{02F22B80-DC18-4AF5-A63D-54D4D7CC1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descr="http://www.auntiepixelante.com/wp-content/uploads/2009/07/supermariobrosbeginning.png">
              <a:extLst>
                <a:ext uri="{FF2B5EF4-FFF2-40B4-BE49-F238E27FC236}">
                  <a16:creationId xmlns:a16="http://schemas.microsoft.com/office/drawing/2014/main" id="{EA34AE6E-C02C-4F27-B5C5-C45CF69356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a:extLst>
              <a:ext uri="{FF2B5EF4-FFF2-40B4-BE49-F238E27FC236}">
                <a16:creationId xmlns:a16="http://schemas.microsoft.com/office/drawing/2014/main" id="{017FD1AC-5A46-4F86-90FA-D635150F826F}"/>
              </a:ext>
            </a:extLst>
          </p:cNvPr>
          <p:cNvGrpSpPr/>
          <p:nvPr/>
        </p:nvGrpSpPr>
        <p:grpSpPr>
          <a:xfrm>
            <a:off x="2742082" y="3900147"/>
            <a:ext cx="2286000" cy="94483"/>
            <a:chOff x="-2506971" y="1317144"/>
            <a:chExt cx="2313350" cy="94457"/>
          </a:xfrm>
        </p:grpSpPr>
        <p:pic>
          <p:nvPicPr>
            <p:cNvPr id="602" name="Picture 2" descr="http://www.auntiepixelante.com/wp-content/uploads/2009/07/supermariobrosbeginning.png">
              <a:extLst>
                <a:ext uri="{FF2B5EF4-FFF2-40B4-BE49-F238E27FC236}">
                  <a16:creationId xmlns:a16="http://schemas.microsoft.com/office/drawing/2014/main" id="{8F45A76B-1583-44D2-AC2C-F327B8D5DB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descr="http://www.auntiepixelante.com/wp-content/uploads/2009/07/supermariobrosbeginning.png">
              <a:extLst>
                <a:ext uri="{FF2B5EF4-FFF2-40B4-BE49-F238E27FC236}">
                  <a16:creationId xmlns:a16="http://schemas.microsoft.com/office/drawing/2014/main" id="{30F97987-38ED-4A55-8446-3A1C91CEF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04" name="Picture 10" descr="Image result for mario pixel mushroom">
            <a:extLst>
              <a:ext uri="{FF2B5EF4-FFF2-40B4-BE49-F238E27FC236}">
                <a16:creationId xmlns:a16="http://schemas.microsoft.com/office/drawing/2014/main" id="{7FA79E43-5423-4DC2-B7A1-08D23504DD5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601504" y="294271"/>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12" descr="main-image-Mario Banana Peel  by Lmullersman ">
            <a:extLst>
              <a:ext uri="{FF2B5EF4-FFF2-40B4-BE49-F238E27FC236}">
                <a16:creationId xmlns:a16="http://schemas.microsoft.com/office/drawing/2014/main" id="{09C0C414-EA25-4DF8-AF7F-5E72B60200B9}"/>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1304" y="290067"/>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10" descr="Image result for mario pixel mushroom">
            <a:extLst>
              <a:ext uri="{FF2B5EF4-FFF2-40B4-BE49-F238E27FC236}">
                <a16:creationId xmlns:a16="http://schemas.microsoft.com/office/drawing/2014/main" id="{5ADD2082-2984-4BE6-970E-A4F90AD9790B}"/>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599268" y="3494671"/>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12" descr="main-image-Mario Banana Peel  by Lmullersman ">
            <a:extLst>
              <a:ext uri="{FF2B5EF4-FFF2-40B4-BE49-F238E27FC236}">
                <a16:creationId xmlns:a16="http://schemas.microsoft.com/office/drawing/2014/main" id="{27308FC1-9D47-409D-8156-6819163170C5}"/>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89068" y="3490467"/>
            <a:ext cx="215900" cy="171921"/>
          </a:xfrm>
          <a:prstGeom prst="rect">
            <a:avLst/>
          </a:prstGeom>
          <a:noFill/>
          <a:extLst>
            <a:ext uri="{909E8E84-426E-40DD-AFC4-6F175D3DCCD1}">
              <a14:hiddenFill xmlns:a14="http://schemas.microsoft.com/office/drawing/2010/main">
                <a:solidFill>
                  <a:srgbClr val="FFFFFF"/>
                </a:solidFill>
              </a14:hiddenFill>
            </a:ext>
          </a:extLst>
        </p:spPr>
      </p:pic>
      <p:grpSp>
        <p:nvGrpSpPr>
          <p:cNvPr id="283" name="Group 282">
            <a:extLst>
              <a:ext uri="{FF2B5EF4-FFF2-40B4-BE49-F238E27FC236}">
                <a16:creationId xmlns:a16="http://schemas.microsoft.com/office/drawing/2014/main" id="{5382FE2F-7379-4AC1-BA7B-FA24A32D2408}"/>
              </a:ext>
            </a:extLst>
          </p:cNvPr>
          <p:cNvGrpSpPr/>
          <p:nvPr/>
        </p:nvGrpSpPr>
        <p:grpSpPr>
          <a:xfrm>
            <a:off x="2743200" y="6630420"/>
            <a:ext cx="2287118" cy="3199380"/>
            <a:chOff x="11962282" y="3303020"/>
            <a:chExt cx="2287118" cy="3199380"/>
          </a:xfrm>
        </p:grpSpPr>
        <p:pic>
          <p:nvPicPr>
            <p:cNvPr id="284" name="Picture 2" descr="http://www.auntiepixelante.com/wp-content/uploads/2009/07/supermariobrosbeginning.png">
              <a:extLst>
                <a:ext uri="{FF2B5EF4-FFF2-40B4-BE49-F238E27FC236}">
                  <a16:creationId xmlns:a16="http://schemas.microsoft.com/office/drawing/2014/main" id="{505B99EC-55A7-4E88-A25E-73B4FCD130D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11962282" y="3304040"/>
              <a:ext cx="2284405" cy="803897"/>
            </a:xfrm>
            <a:prstGeom prst="roundRect">
              <a:avLst>
                <a:gd name="adj" fmla="val 0"/>
              </a:avLst>
            </a:prstGeom>
            <a:solidFill>
              <a:srgbClr val="FFFFFF">
                <a:shade val="85000"/>
              </a:srgbClr>
            </a:solidFill>
            <a:ln>
              <a:noFill/>
            </a:ln>
            <a:effectLst/>
            <a:extLst/>
          </p:spPr>
        </p:pic>
        <p:pic>
          <p:nvPicPr>
            <p:cNvPr id="285" name="Picture 2" descr="http://www.auntiepixelante.com/wp-content/uploads/2009/07/supermariobrosbeginning.png">
              <a:extLst>
                <a:ext uri="{FF2B5EF4-FFF2-40B4-BE49-F238E27FC236}">
                  <a16:creationId xmlns:a16="http://schemas.microsoft.com/office/drawing/2014/main" id="{E7AC2206-AF33-486B-9B8C-80C745D115F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11962282" y="3406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287" name="Group 286">
              <a:extLst>
                <a:ext uri="{FF2B5EF4-FFF2-40B4-BE49-F238E27FC236}">
                  <a16:creationId xmlns:a16="http://schemas.microsoft.com/office/drawing/2014/main" id="{DD589927-3153-4200-B834-C4460A407793}"/>
                </a:ext>
              </a:extLst>
            </p:cNvPr>
            <p:cNvGrpSpPr/>
            <p:nvPr/>
          </p:nvGrpSpPr>
          <p:grpSpPr>
            <a:xfrm>
              <a:off x="11962282" y="4101624"/>
              <a:ext cx="2286000" cy="2400776"/>
              <a:chOff x="-2113030" y="957263"/>
              <a:chExt cx="2270572" cy="2400776"/>
            </a:xfrm>
          </p:grpSpPr>
          <p:pic>
            <p:nvPicPr>
              <p:cNvPr id="307" name="Picture 2" descr="http://www.auntiepixelante.com/wp-content/uploads/2009/07/supermariobrosbeginning.png">
                <a:extLst>
                  <a:ext uri="{FF2B5EF4-FFF2-40B4-BE49-F238E27FC236}">
                    <a16:creationId xmlns:a16="http://schemas.microsoft.com/office/drawing/2014/main" id="{F63392DF-C5B3-4119-AC85-A1C3C095EA9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www.auntiepixelante.com/wp-content/uploads/2009/07/supermariobrosbeginning.png">
                <a:extLst>
                  <a:ext uri="{FF2B5EF4-FFF2-40B4-BE49-F238E27FC236}">
                    <a16:creationId xmlns:a16="http://schemas.microsoft.com/office/drawing/2014/main" id="{376E6F3E-FD1F-4693-A80D-794DC53725D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www.auntiepixelante.com/wp-content/uploads/2009/07/supermariobrosbeginning.png">
                <a:extLst>
                  <a:ext uri="{FF2B5EF4-FFF2-40B4-BE49-F238E27FC236}">
                    <a16:creationId xmlns:a16="http://schemas.microsoft.com/office/drawing/2014/main" id="{26E44635-0983-497F-917E-C0FED17603C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descr="http://www.auntiepixelante.com/wp-content/uploads/2009/07/supermariobrosbeginning.png">
                <a:extLst>
                  <a:ext uri="{FF2B5EF4-FFF2-40B4-BE49-F238E27FC236}">
                    <a16:creationId xmlns:a16="http://schemas.microsoft.com/office/drawing/2014/main" id="{50BC6F3B-7390-4D06-89B2-17487BEC64A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descr="http://www.auntiepixelante.com/wp-content/uploads/2009/07/supermariobrosbeginning.png">
                <a:extLst>
                  <a:ext uri="{FF2B5EF4-FFF2-40B4-BE49-F238E27FC236}">
                    <a16:creationId xmlns:a16="http://schemas.microsoft.com/office/drawing/2014/main" id="{2FBBFFD2-112B-4531-9B80-424221C767A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www.auntiepixelante.com/wp-content/uploads/2009/07/supermariobrosbeginning.png">
                <a:extLst>
                  <a:ext uri="{FF2B5EF4-FFF2-40B4-BE49-F238E27FC236}">
                    <a16:creationId xmlns:a16="http://schemas.microsoft.com/office/drawing/2014/main" id="{6C5705CE-4D4F-4CDE-A671-C9114828183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www.auntiepixelante.com/wp-content/uploads/2009/07/supermariobrosbeginning.png">
                <a:extLst>
                  <a:ext uri="{FF2B5EF4-FFF2-40B4-BE49-F238E27FC236}">
                    <a16:creationId xmlns:a16="http://schemas.microsoft.com/office/drawing/2014/main" id="{89CEB147-543E-4C7B-9C1F-FDF673B6871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www.auntiepixelante.com/wp-content/uploads/2009/07/supermariobrosbeginning.png">
                <a:extLst>
                  <a:ext uri="{FF2B5EF4-FFF2-40B4-BE49-F238E27FC236}">
                    <a16:creationId xmlns:a16="http://schemas.microsoft.com/office/drawing/2014/main" id="{97E4A5F0-0E27-4EB6-9A8D-2AF01C895E0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88" name="Picture 2" descr="http://www.auntiepixelante.com/wp-content/uploads/2009/07/supermariobrosbeginning.png">
              <a:extLst>
                <a:ext uri="{FF2B5EF4-FFF2-40B4-BE49-F238E27FC236}">
                  <a16:creationId xmlns:a16="http://schemas.microsoft.com/office/drawing/2014/main" id="{3BD3BB11-ACB2-4E4E-9C9E-4A8F226738D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11967045" y="3834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289" name="Group 288">
              <a:extLst>
                <a:ext uri="{FF2B5EF4-FFF2-40B4-BE49-F238E27FC236}">
                  <a16:creationId xmlns:a16="http://schemas.microsoft.com/office/drawing/2014/main" id="{FB09EC77-F215-4E3D-835D-296273AA813E}"/>
                </a:ext>
              </a:extLst>
            </p:cNvPr>
            <p:cNvGrpSpPr/>
            <p:nvPr/>
          </p:nvGrpSpPr>
          <p:grpSpPr>
            <a:xfrm>
              <a:off x="12153899" y="5175703"/>
              <a:ext cx="1905000" cy="924876"/>
              <a:chOff x="694349" y="2036708"/>
              <a:chExt cx="1751580" cy="988432"/>
            </a:xfrm>
            <a:effectLst>
              <a:outerShdw blurRad="63500" sx="102000" sy="102000" algn="ctr" rotWithShape="0">
                <a:prstClr val="black">
                  <a:alpha val="40000"/>
                </a:prstClr>
              </a:outerShdw>
            </a:effectLst>
          </p:grpSpPr>
          <p:sp>
            <p:nvSpPr>
              <p:cNvPr id="305" name="Rectangle 304">
                <a:extLst>
                  <a:ext uri="{FF2B5EF4-FFF2-40B4-BE49-F238E27FC236}">
                    <a16:creationId xmlns:a16="http://schemas.microsoft.com/office/drawing/2014/main" id="{77FC93E7-D0DB-4139-B217-6C164574D267}"/>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TextBox 305">
                <a:extLst>
                  <a:ext uri="{FF2B5EF4-FFF2-40B4-BE49-F238E27FC236}">
                    <a16:creationId xmlns:a16="http://schemas.microsoft.com/office/drawing/2014/main" id="{A5CEFC12-CCA5-416C-BD17-7A5B8CBB4E7C}"/>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Perform a Drafting Boost.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290" name="Snip Same Side Corner Rectangle 1510">
              <a:extLst>
                <a:ext uri="{FF2B5EF4-FFF2-40B4-BE49-F238E27FC236}">
                  <a16:creationId xmlns:a16="http://schemas.microsoft.com/office/drawing/2014/main" id="{EEDEF4E6-B0BB-4158-AD02-5809B27BEFA9}"/>
                </a:ext>
              </a:extLst>
            </p:cNvPr>
            <p:cNvSpPr/>
            <p:nvPr/>
          </p:nvSpPr>
          <p:spPr>
            <a:xfrm flipV="1">
              <a:off x="13786195" y="3303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91" name="TextBox 290">
              <a:extLst>
                <a:ext uri="{FF2B5EF4-FFF2-40B4-BE49-F238E27FC236}">
                  <a16:creationId xmlns:a16="http://schemas.microsoft.com/office/drawing/2014/main" id="{8E47CF37-B856-48E9-9DCA-C5FDE2F3CE3E}"/>
                </a:ext>
              </a:extLst>
            </p:cNvPr>
            <p:cNvSpPr txBox="1"/>
            <p:nvPr/>
          </p:nvSpPr>
          <p:spPr>
            <a:xfrm>
              <a:off x="11962282" y="3429920"/>
              <a:ext cx="2266092"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Too Friendly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294" name="TextBox 293">
              <a:extLst>
                <a:ext uri="{FF2B5EF4-FFF2-40B4-BE49-F238E27FC236}">
                  <a16:creationId xmlns:a16="http://schemas.microsoft.com/office/drawing/2014/main" id="{0996A17E-11F9-4C9A-BB44-43EA71DCD73E}"/>
                </a:ext>
              </a:extLst>
            </p:cNvPr>
            <p:cNvSpPr txBox="1"/>
            <p:nvPr/>
          </p:nvSpPr>
          <p:spPr>
            <a:xfrm>
              <a:off x="12146433" y="6148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295" name="Picture 2" descr="http://www.mariowiki.com/images/2/29/PrincessPeachEmblem.png">
              <a:extLst>
                <a:ext uri="{FF2B5EF4-FFF2-40B4-BE49-F238E27FC236}">
                  <a16:creationId xmlns:a16="http://schemas.microsoft.com/office/drawing/2014/main" id="{5F9BF6C4-C977-4EA0-B0B0-EE9D9833317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5518" y="6150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6" name="TextBox 295">
              <a:extLst>
                <a:ext uri="{FF2B5EF4-FFF2-40B4-BE49-F238E27FC236}">
                  <a16:creationId xmlns:a16="http://schemas.microsoft.com/office/drawing/2014/main" id="{C1288CA1-6159-4821-A540-98148A3F6128}"/>
                </a:ext>
              </a:extLst>
            </p:cNvPr>
            <p:cNvSpPr txBox="1"/>
            <p:nvPr/>
          </p:nvSpPr>
          <p:spPr>
            <a:xfrm>
              <a:off x="13423820" y="6119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297" name="Rectangle 296">
              <a:extLst>
                <a:ext uri="{FF2B5EF4-FFF2-40B4-BE49-F238E27FC236}">
                  <a16:creationId xmlns:a16="http://schemas.microsoft.com/office/drawing/2014/main" id="{F2D20232-45FF-4512-8523-F8E956A17928}"/>
                </a:ext>
              </a:extLst>
            </p:cNvPr>
            <p:cNvSpPr/>
            <p:nvPr/>
          </p:nvSpPr>
          <p:spPr>
            <a:xfrm>
              <a:off x="12145162" y="38069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8" name="Group 297">
              <a:extLst>
                <a:ext uri="{FF2B5EF4-FFF2-40B4-BE49-F238E27FC236}">
                  <a16:creationId xmlns:a16="http://schemas.microsoft.com/office/drawing/2014/main" id="{808B3A12-780E-47AE-BC4F-53DED16D5198}"/>
                </a:ext>
              </a:extLst>
            </p:cNvPr>
            <p:cNvGrpSpPr/>
            <p:nvPr/>
          </p:nvGrpSpPr>
          <p:grpSpPr>
            <a:xfrm>
              <a:off x="11962282" y="4997896"/>
              <a:ext cx="2286000" cy="92100"/>
              <a:chOff x="-2506971" y="1310005"/>
              <a:chExt cx="2313350" cy="92075"/>
            </a:xfrm>
          </p:grpSpPr>
          <p:pic>
            <p:nvPicPr>
              <p:cNvPr id="303" name="Picture 2" descr="http://www.auntiepixelante.com/wp-content/uploads/2009/07/supermariobrosbeginning.png">
                <a:extLst>
                  <a:ext uri="{FF2B5EF4-FFF2-40B4-BE49-F238E27FC236}">
                    <a16:creationId xmlns:a16="http://schemas.microsoft.com/office/drawing/2014/main" id="{E8AA0035-38C7-4F0C-ABC0-7CF76771CE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http://www.auntiepixelante.com/wp-content/uploads/2009/07/supermariobrosbeginning.png">
                <a:extLst>
                  <a:ext uri="{FF2B5EF4-FFF2-40B4-BE49-F238E27FC236}">
                    <a16:creationId xmlns:a16="http://schemas.microsoft.com/office/drawing/2014/main" id="{67AB2048-AA79-4514-9CE4-E562E71840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9" name="Group 298">
              <a:extLst>
                <a:ext uri="{FF2B5EF4-FFF2-40B4-BE49-F238E27FC236}">
                  <a16:creationId xmlns:a16="http://schemas.microsoft.com/office/drawing/2014/main" id="{25785666-1F62-4E49-AEB1-9D3758C0AD55}"/>
                </a:ext>
              </a:extLst>
            </p:cNvPr>
            <p:cNvGrpSpPr/>
            <p:nvPr/>
          </p:nvGrpSpPr>
          <p:grpSpPr>
            <a:xfrm>
              <a:off x="11962282" y="3773147"/>
              <a:ext cx="2286000" cy="94483"/>
              <a:chOff x="-2506971" y="1317144"/>
              <a:chExt cx="2313350" cy="94457"/>
            </a:xfrm>
          </p:grpSpPr>
          <p:pic>
            <p:nvPicPr>
              <p:cNvPr id="301" name="Picture 2" descr="http://www.auntiepixelante.com/wp-content/uploads/2009/07/supermariobrosbeginning.png">
                <a:extLst>
                  <a:ext uri="{FF2B5EF4-FFF2-40B4-BE49-F238E27FC236}">
                    <a16:creationId xmlns:a16="http://schemas.microsoft.com/office/drawing/2014/main" id="{A2DC5702-F932-4450-8AA0-04D488D70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http://www.auntiepixelante.com/wp-content/uploads/2009/07/supermariobrosbeginning.png">
                <a:extLst>
                  <a:ext uri="{FF2B5EF4-FFF2-40B4-BE49-F238E27FC236}">
                    <a16:creationId xmlns:a16="http://schemas.microsoft.com/office/drawing/2014/main" id="{3BC35CDC-45E4-4FA9-9BC5-5F2C9782D2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00" name="Picture 10" descr="Image result for mario pixel mushroom">
              <a:extLst>
                <a:ext uri="{FF2B5EF4-FFF2-40B4-BE49-F238E27FC236}">
                  <a16:creationId xmlns:a16="http://schemas.microsoft.com/office/drawing/2014/main" id="{059741E2-BE52-4741-A4A6-77BC5A61696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819468" y="3367671"/>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5" name="Group 314">
            <a:extLst>
              <a:ext uri="{FF2B5EF4-FFF2-40B4-BE49-F238E27FC236}">
                <a16:creationId xmlns:a16="http://schemas.microsoft.com/office/drawing/2014/main" id="{9DD00CCF-A4B1-47C3-BC41-657A9542F170}"/>
              </a:ext>
            </a:extLst>
          </p:cNvPr>
          <p:cNvGrpSpPr/>
          <p:nvPr/>
        </p:nvGrpSpPr>
        <p:grpSpPr>
          <a:xfrm>
            <a:off x="5028082" y="6630420"/>
            <a:ext cx="2287118" cy="3199380"/>
            <a:chOff x="11962282" y="3303020"/>
            <a:chExt cx="2287118" cy="3199380"/>
          </a:xfrm>
        </p:grpSpPr>
        <p:pic>
          <p:nvPicPr>
            <p:cNvPr id="316" name="Picture 2" descr="http://www.auntiepixelante.com/wp-content/uploads/2009/07/supermariobrosbeginning.png">
              <a:extLst>
                <a:ext uri="{FF2B5EF4-FFF2-40B4-BE49-F238E27FC236}">
                  <a16:creationId xmlns:a16="http://schemas.microsoft.com/office/drawing/2014/main" id="{412414DE-8BBB-4A14-BE6D-1E6FB74EC5E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11962282" y="3304040"/>
              <a:ext cx="2284405" cy="803897"/>
            </a:xfrm>
            <a:prstGeom prst="roundRect">
              <a:avLst>
                <a:gd name="adj" fmla="val 0"/>
              </a:avLst>
            </a:prstGeom>
            <a:solidFill>
              <a:srgbClr val="FFFFFF">
                <a:shade val="85000"/>
              </a:srgbClr>
            </a:solidFill>
            <a:ln>
              <a:noFill/>
            </a:ln>
            <a:effectLst/>
            <a:extLst/>
          </p:spPr>
        </p:pic>
        <p:pic>
          <p:nvPicPr>
            <p:cNvPr id="317" name="Picture 2" descr="http://www.auntiepixelante.com/wp-content/uploads/2009/07/supermariobrosbeginning.png">
              <a:extLst>
                <a:ext uri="{FF2B5EF4-FFF2-40B4-BE49-F238E27FC236}">
                  <a16:creationId xmlns:a16="http://schemas.microsoft.com/office/drawing/2014/main" id="{CF3482F6-AE4F-47ED-BF32-19862CA0F93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11962282" y="3406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18" name="Group 317">
              <a:extLst>
                <a:ext uri="{FF2B5EF4-FFF2-40B4-BE49-F238E27FC236}">
                  <a16:creationId xmlns:a16="http://schemas.microsoft.com/office/drawing/2014/main" id="{C02E8D92-B261-40C0-9CDC-CB039E623B85}"/>
                </a:ext>
              </a:extLst>
            </p:cNvPr>
            <p:cNvGrpSpPr/>
            <p:nvPr/>
          </p:nvGrpSpPr>
          <p:grpSpPr>
            <a:xfrm>
              <a:off x="11962282" y="4101624"/>
              <a:ext cx="2286000" cy="2400776"/>
              <a:chOff x="-2113030" y="957263"/>
              <a:chExt cx="2270572" cy="2400776"/>
            </a:xfrm>
          </p:grpSpPr>
          <p:pic>
            <p:nvPicPr>
              <p:cNvPr id="336" name="Picture 2" descr="http://www.auntiepixelante.com/wp-content/uploads/2009/07/supermariobrosbeginning.png">
                <a:extLst>
                  <a:ext uri="{FF2B5EF4-FFF2-40B4-BE49-F238E27FC236}">
                    <a16:creationId xmlns:a16="http://schemas.microsoft.com/office/drawing/2014/main" id="{4AF35E6F-43BE-4FBA-A104-DAED752D5C0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www.auntiepixelante.com/wp-content/uploads/2009/07/supermariobrosbeginning.png">
                <a:extLst>
                  <a:ext uri="{FF2B5EF4-FFF2-40B4-BE49-F238E27FC236}">
                    <a16:creationId xmlns:a16="http://schemas.microsoft.com/office/drawing/2014/main" id="{5747A22E-9581-4A79-BC78-ABFE777FB1E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www.auntiepixelante.com/wp-content/uploads/2009/07/supermariobrosbeginning.png">
                <a:extLst>
                  <a:ext uri="{FF2B5EF4-FFF2-40B4-BE49-F238E27FC236}">
                    <a16:creationId xmlns:a16="http://schemas.microsoft.com/office/drawing/2014/main" id="{5255884C-9F68-4F50-8449-43F11180B09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www.auntiepixelante.com/wp-content/uploads/2009/07/supermariobrosbeginning.png">
                <a:extLst>
                  <a:ext uri="{FF2B5EF4-FFF2-40B4-BE49-F238E27FC236}">
                    <a16:creationId xmlns:a16="http://schemas.microsoft.com/office/drawing/2014/main" id="{700F502B-1FA6-4882-B3A6-75DA37A7DAA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www.auntiepixelante.com/wp-content/uploads/2009/07/supermariobrosbeginning.png">
                <a:extLst>
                  <a:ext uri="{FF2B5EF4-FFF2-40B4-BE49-F238E27FC236}">
                    <a16:creationId xmlns:a16="http://schemas.microsoft.com/office/drawing/2014/main" id="{FD81DF5E-A241-4C2F-9F66-FA41CAB76BF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www.auntiepixelante.com/wp-content/uploads/2009/07/supermariobrosbeginning.png">
                <a:extLst>
                  <a:ext uri="{FF2B5EF4-FFF2-40B4-BE49-F238E27FC236}">
                    <a16:creationId xmlns:a16="http://schemas.microsoft.com/office/drawing/2014/main" id="{C9F62763-43F0-42CF-9344-7E104EABF1B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www.auntiepixelante.com/wp-content/uploads/2009/07/supermariobrosbeginning.png">
                <a:extLst>
                  <a:ext uri="{FF2B5EF4-FFF2-40B4-BE49-F238E27FC236}">
                    <a16:creationId xmlns:a16="http://schemas.microsoft.com/office/drawing/2014/main" id="{AACDDC65-AF0E-4CE6-838A-0DB6F19003F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www.auntiepixelante.com/wp-content/uploads/2009/07/supermariobrosbeginning.png">
                <a:extLst>
                  <a:ext uri="{FF2B5EF4-FFF2-40B4-BE49-F238E27FC236}">
                    <a16:creationId xmlns:a16="http://schemas.microsoft.com/office/drawing/2014/main" id="{BA24B191-4C19-4B01-B6EF-B6CE883AFD0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19" name="Picture 2" descr="http://www.auntiepixelante.com/wp-content/uploads/2009/07/supermariobrosbeginning.png">
              <a:extLst>
                <a:ext uri="{FF2B5EF4-FFF2-40B4-BE49-F238E27FC236}">
                  <a16:creationId xmlns:a16="http://schemas.microsoft.com/office/drawing/2014/main" id="{99535D58-C2F4-47FF-BF14-6527C59A777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11967045" y="3834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20" name="Group 319">
              <a:extLst>
                <a:ext uri="{FF2B5EF4-FFF2-40B4-BE49-F238E27FC236}">
                  <a16:creationId xmlns:a16="http://schemas.microsoft.com/office/drawing/2014/main" id="{373286D5-395D-400A-A28C-D879AC2E1A4B}"/>
                </a:ext>
              </a:extLst>
            </p:cNvPr>
            <p:cNvGrpSpPr/>
            <p:nvPr/>
          </p:nvGrpSpPr>
          <p:grpSpPr>
            <a:xfrm>
              <a:off x="12153899" y="5175703"/>
              <a:ext cx="1905000" cy="924876"/>
              <a:chOff x="694349" y="2036708"/>
              <a:chExt cx="1751580" cy="988432"/>
            </a:xfrm>
            <a:effectLst>
              <a:outerShdw blurRad="63500" sx="102000" sy="102000" algn="ctr" rotWithShape="0">
                <a:prstClr val="black">
                  <a:alpha val="40000"/>
                </a:prstClr>
              </a:outerShdw>
            </a:effectLst>
          </p:grpSpPr>
          <p:sp>
            <p:nvSpPr>
              <p:cNvPr id="334" name="Rectangle 333">
                <a:extLst>
                  <a:ext uri="{FF2B5EF4-FFF2-40B4-BE49-F238E27FC236}">
                    <a16:creationId xmlns:a16="http://schemas.microsoft.com/office/drawing/2014/main" id="{E188ECFA-A36A-472A-8F9F-6549AFBC446A}"/>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a:extLst>
                  <a:ext uri="{FF2B5EF4-FFF2-40B4-BE49-F238E27FC236}">
                    <a16:creationId xmlns:a16="http://schemas.microsoft.com/office/drawing/2014/main" id="{B8785B7E-F167-4D15-A045-D9AD4726975D}"/>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Perform a Drafting Boost.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21" name="Snip Same Side Corner Rectangle 1510">
              <a:extLst>
                <a:ext uri="{FF2B5EF4-FFF2-40B4-BE49-F238E27FC236}">
                  <a16:creationId xmlns:a16="http://schemas.microsoft.com/office/drawing/2014/main" id="{0AC155EF-BD55-4106-A256-A510E29E59D4}"/>
                </a:ext>
              </a:extLst>
            </p:cNvPr>
            <p:cNvSpPr/>
            <p:nvPr/>
          </p:nvSpPr>
          <p:spPr>
            <a:xfrm flipV="1">
              <a:off x="13786195" y="3303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22" name="TextBox 321">
              <a:extLst>
                <a:ext uri="{FF2B5EF4-FFF2-40B4-BE49-F238E27FC236}">
                  <a16:creationId xmlns:a16="http://schemas.microsoft.com/office/drawing/2014/main" id="{7BC3846C-340D-49AA-BC1D-F119F713B512}"/>
                </a:ext>
              </a:extLst>
            </p:cNvPr>
            <p:cNvSpPr txBox="1"/>
            <p:nvPr/>
          </p:nvSpPr>
          <p:spPr>
            <a:xfrm>
              <a:off x="11962282" y="3429920"/>
              <a:ext cx="2266092"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Too Friendly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23" name="TextBox 322">
              <a:extLst>
                <a:ext uri="{FF2B5EF4-FFF2-40B4-BE49-F238E27FC236}">
                  <a16:creationId xmlns:a16="http://schemas.microsoft.com/office/drawing/2014/main" id="{6BB9DF81-6B4F-4E42-816E-620FEA458DEF}"/>
                </a:ext>
              </a:extLst>
            </p:cNvPr>
            <p:cNvSpPr txBox="1"/>
            <p:nvPr/>
          </p:nvSpPr>
          <p:spPr>
            <a:xfrm>
              <a:off x="12146433" y="6148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324" name="Picture 2" descr="http://www.mariowiki.com/images/2/29/PrincessPeachEmblem.png">
              <a:extLst>
                <a:ext uri="{FF2B5EF4-FFF2-40B4-BE49-F238E27FC236}">
                  <a16:creationId xmlns:a16="http://schemas.microsoft.com/office/drawing/2014/main" id="{18263436-B2B2-445F-ABF9-81D3A1CD2F9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5518" y="6150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0892B0BD-E32C-42FB-B5F4-C7C826706F78}"/>
                </a:ext>
              </a:extLst>
            </p:cNvPr>
            <p:cNvSpPr txBox="1"/>
            <p:nvPr/>
          </p:nvSpPr>
          <p:spPr>
            <a:xfrm>
              <a:off x="13423820" y="6119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326" name="Rectangle 325">
              <a:extLst>
                <a:ext uri="{FF2B5EF4-FFF2-40B4-BE49-F238E27FC236}">
                  <a16:creationId xmlns:a16="http://schemas.microsoft.com/office/drawing/2014/main" id="{DD4D0CAF-A6AA-4CE0-A46D-1E1A1D75E653}"/>
                </a:ext>
              </a:extLst>
            </p:cNvPr>
            <p:cNvSpPr/>
            <p:nvPr/>
          </p:nvSpPr>
          <p:spPr>
            <a:xfrm>
              <a:off x="12145162" y="38069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179618CB-CEC9-46C4-B9A4-6E47B3CA0188}"/>
                </a:ext>
              </a:extLst>
            </p:cNvPr>
            <p:cNvGrpSpPr/>
            <p:nvPr/>
          </p:nvGrpSpPr>
          <p:grpSpPr>
            <a:xfrm>
              <a:off x="11962282" y="4997896"/>
              <a:ext cx="2286000" cy="92100"/>
              <a:chOff x="-2506971" y="1310005"/>
              <a:chExt cx="2313350" cy="92075"/>
            </a:xfrm>
          </p:grpSpPr>
          <p:pic>
            <p:nvPicPr>
              <p:cNvPr id="332" name="Picture 2" descr="http://www.auntiepixelante.com/wp-content/uploads/2009/07/supermariobrosbeginning.png">
                <a:extLst>
                  <a:ext uri="{FF2B5EF4-FFF2-40B4-BE49-F238E27FC236}">
                    <a16:creationId xmlns:a16="http://schemas.microsoft.com/office/drawing/2014/main" id="{3073CCC0-1E2E-4F9E-A195-5F659973BB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http://www.auntiepixelante.com/wp-content/uploads/2009/07/supermariobrosbeginning.png">
                <a:extLst>
                  <a:ext uri="{FF2B5EF4-FFF2-40B4-BE49-F238E27FC236}">
                    <a16:creationId xmlns:a16="http://schemas.microsoft.com/office/drawing/2014/main" id="{24A242DF-74FC-4577-B893-6069FF990C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8" name="Group 327">
              <a:extLst>
                <a:ext uri="{FF2B5EF4-FFF2-40B4-BE49-F238E27FC236}">
                  <a16:creationId xmlns:a16="http://schemas.microsoft.com/office/drawing/2014/main" id="{4B4A0C89-202B-4691-A904-252589A2BE67}"/>
                </a:ext>
              </a:extLst>
            </p:cNvPr>
            <p:cNvGrpSpPr/>
            <p:nvPr/>
          </p:nvGrpSpPr>
          <p:grpSpPr>
            <a:xfrm>
              <a:off x="11962282" y="3773147"/>
              <a:ext cx="2286000" cy="94483"/>
              <a:chOff x="-2506971" y="1317144"/>
              <a:chExt cx="2313350" cy="94457"/>
            </a:xfrm>
          </p:grpSpPr>
          <p:pic>
            <p:nvPicPr>
              <p:cNvPr id="330" name="Picture 2" descr="http://www.auntiepixelante.com/wp-content/uploads/2009/07/supermariobrosbeginning.png">
                <a:extLst>
                  <a:ext uri="{FF2B5EF4-FFF2-40B4-BE49-F238E27FC236}">
                    <a16:creationId xmlns:a16="http://schemas.microsoft.com/office/drawing/2014/main" id="{DFABC5A6-C2AA-4D87-8341-BF666A69C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http://www.auntiepixelante.com/wp-content/uploads/2009/07/supermariobrosbeginning.png">
                <a:extLst>
                  <a:ext uri="{FF2B5EF4-FFF2-40B4-BE49-F238E27FC236}">
                    <a16:creationId xmlns:a16="http://schemas.microsoft.com/office/drawing/2014/main" id="{B01BD671-0D44-46A9-BEA2-FE0FB4B73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29" name="Picture 10" descr="Image result for mario pixel mushroom">
              <a:extLst>
                <a:ext uri="{FF2B5EF4-FFF2-40B4-BE49-F238E27FC236}">
                  <a16:creationId xmlns:a16="http://schemas.microsoft.com/office/drawing/2014/main" id="{A7C989A8-F9B3-49FD-9639-49725CDA74F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819468" y="3367671"/>
              <a:ext cx="167500" cy="163512"/>
            </a:xfrm>
            <a:prstGeom prst="rect">
              <a:avLst/>
            </a:prstGeom>
            <a:noFill/>
            <a:extLst>
              <a:ext uri="{909E8E84-426E-40DD-AFC4-6F175D3DCCD1}">
                <a14:hiddenFill xmlns:a14="http://schemas.microsoft.com/office/drawing/2010/main">
                  <a:solidFill>
                    <a:srgbClr val="FFFFFF"/>
                  </a:solidFill>
                </a14:hiddenFill>
              </a:ext>
            </a:extLst>
          </p:spPr>
        </p:pic>
      </p:grpSp>
      <p:pic>
        <p:nvPicPr>
          <p:cNvPr id="344" name="Picture 2" descr="http://www.auntiepixelante.com/wp-content/uploads/2009/07/supermariobrosbeginning.png">
            <a:extLst>
              <a:ext uri="{FF2B5EF4-FFF2-40B4-BE49-F238E27FC236}">
                <a16:creationId xmlns:a16="http://schemas.microsoft.com/office/drawing/2014/main" id="{C1A911DC-B06B-4849-94F6-921EFF1429C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5029200" y="230640"/>
            <a:ext cx="2284405" cy="803897"/>
          </a:xfrm>
          <a:prstGeom prst="roundRect">
            <a:avLst>
              <a:gd name="adj" fmla="val 0"/>
            </a:avLst>
          </a:prstGeom>
          <a:solidFill>
            <a:srgbClr val="FFFFFF">
              <a:shade val="85000"/>
            </a:srgbClr>
          </a:solidFill>
          <a:ln>
            <a:noFill/>
          </a:ln>
          <a:effectLst/>
          <a:extLst/>
        </p:spPr>
      </p:pic>
      <p:pic>
        <p:nvPicPr>
          <p:cNvPr id="345" name="Picture 2" descr="http://www.auntiepixelante.com/wp-content/uploads/2009/07/supermariobrosbeginning.png">
            <a:extLst>
              <a:ext uri="{FF2B5EF4-FFF2-40B4-BE49-F238E27FC236}">
                <a16:creationId xmlns:a16="http://schemas.microsoft.com/office/drawing/2014/main" id="{E5913393-AA8B-4D67-87FD-8C069D0BBFD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5029200"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46" name="Group 345">
            <a:extLst>
              <a:ext uri="{FF2B5EF4-FFF2-40B4-BE49-F238E27FC236}">
                <a16:creationId xmlns:a16="http://schemas.microsoft.com/office/drawing/2014/main" id="{AE064363-59D3-40E3-BBD2-01AD1D1ECB65}"/>
              </a:ext>
            </a:extLst>
          </p:cNvPr>
          <p:cNvGrpSpPr/>
          <p:nvPr/>
        </p:nvGrpSpPr>
        <p:grpSpPr>
          <a:xfrm>
            <a:off x="5029200" y="1028224"/>
            <a:ext cx="2286000" cy="2400776"/>
            <a:chOff x="-2113030" y="957263"/>
            <a:chExt cx="2270572" cy="2400776"/>
          </a:xfrm>
        </p:grpSpPr>
        <p:pic>
          <p:nvPicPr>
            <p:cNvPr id="347" name="Picture 2" descr="http://www.auntiepixelante.com/wp-content/uploads/2009/07/supermariobrosbeginning.png">
              <a:extLst>
                <a:ext uri="{FF2B5EF4-FFF2-40B4-BE49-F238E27FC236}">
                  <a16:creationId xmlns:a16="http://schemas.microsoft.com/office/drawing/2014/main" id="{4CD0E832-0863-490F-A7F6-551827BBE5E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www.auntiepixelante.com/wp-content/uploads/2009/07/supermariobrosbeginning.png">
              <a:extLst>
                <a:ext uri="{FF2B5EF4-FFF2-40B4-BE49-F238E27FC236}">
                  <a16:creationId xmlns:a16="http://schemas.microsoft.com/office/drawing/2014/main" id="{DA337843-ACAF-4F8D-A140-DF1A7C48B36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www.auntiepixelante.com/wp-content/uploads/2009/07/supermariobrosbeginning.png">
              <a:extLst>
                <a:ext uri="{FF2B5EF4-FFF2-40B4-BE49-F238E27FC236}">
                  <a16:creationId xmlns:a16="http://schemas.microsoft.com/office/drawing/2014/main" id="{D88DCB0A-9DE7-40F0-A506-366CBC606D9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www.auntiepixelante.com/wp-content/uploads/2009/07/supermariobrosbeginning.png">
              <a:extLst>
                <a:ext uri="{FF2B5EF4-FFF2-40B4-BE49-F238E27FC236}">
                  <a16:creationId xmlns:a16="http://schemas.microsoft.com/office/drawing/2014/main" id="{F771AE11-892B-44BF-A0E5-00E9C5E5C82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www.auntiepixelante.com/wp-content/uploads/2009/07/supermariobrosbeginning.png">
              <a:extLst>
                <a:ext uri="{FF2B5EF4-FFF2-40B4-BE49-F238E27FC236}">
                  <a16:creationId xmlns:a16="http://schemas.microsoft.com/office/drawing/2014/main" id="{8C48D6EB-761C-47A8-9894-D1CD0D19DA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descr="http://www.auntiepixelante.com/wp-content/uploads/2009/07/supermariobrosbeginning.png">
              <a:extLst>
                <a:ext uri="{FF2B5EF4-FFF2-40B4-BE49-F238E27FC236}">
                  <a16:creationId xmlns:a16="http://schemas.microsoft.com/office/drawing/2014/main" id="{276EDCFA-D0CA-49DD-A212-854BB4091D7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 descr="http://www.auntiepixelante.com/wp-content/uploads/2009/07/supermariobrosbeginning.png">
              <a:extLst>
                <a:ext uri="{FF2B5EF4-FFF2-40B4-BE49-F238E27FC236}">
                  <a16:creationId xmlns:a16="http://schemas.microsoft.com/office/drawing/2014/main" id="{D4FC1DE5-D20E-42FE-8AF7-AC7FA84DF94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descr="http://www.auntiepixelante.com/wp-content/uploads/2009/07/supermariobrosbeginning.png">
              <a:extLst>
                <a:ext uri="{FF2B5EF4-FFF2-40B4-BE49-F238E27FC236}">
                  <a16:creationId xmlns:a16="http://schemas.microsoft.com/office/drawing/2014/main" id="{802951B6-F889-45FA-AAB3-40483C6FC2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55" name="Picture 2" descr="http://www.auntiepixelante.com/wp-content/uploads/2009/07/supermariobrosbeginning.png">
            <a:extLst>
              <a:ext uri="{FF2B5EF4-FFF2-40B4-BE49-F238E27FC236}">
                <a16:creationId xmlns:a16="http://schemas.microsoft.com/office/drawing/2014/main" id="{9D9DDEE1-F84E-4B0C-BC61-E32A5A32C3F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5033963"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56" name="Group 355">
            <a:extLst>
              <a:ext uri="{FF2B5EF4-FFF2-40B4-BE49-F238E27FC236}">
                <a16:creationId xmlns:a16="http://schemas.microsoft.com/office/drawing/2014/main" id="{45A994AA-06F9-43D3-9D3A-E4FCC28EDD22}"/>
              </a:ext>
            </a:extLst>
          </p:cNvPr>
          <p:cNvGrpSpPr/>
          <p:nvPr/>
        </p:nvGrpSpPr>
        <p:grpSpPr>
          <a:xfrm>
            <a:off x="5220817" y="2102303"/>
            <a:ext cx="1905000" cy="924876"/>
            <a:chOff x="694349" y="2036708"/>
            <a:chExt cx="1751580" cy="988432"/>
          </a:xfrm>
          <a:effectLst>
            <a:outerShdw blurRad="63500" sx="102000" sy="102000" algn="ctr" rotWithShape="0">
              <a:prstClr val="black">
                <a:alpha val="40000"/>
              </a:prstClr>
            </a:outerShdw>
          </a:effectLst>
        </p:grpSpPr>
        <p:sp>
          <p:nvSpPr>
            <p:cNvPr id="357" name="Rectangle 356">
              <a:extLst>
                <a:ext uri="{FF2B5EF4-FFF2-40B4-BE49-F238E27FC236}">
                  <a16:creationId xmlns:a16="http://schemas.microsoft.com/office/drawing/2014/main" id="{2294B064-D28F-4A01-8039-E33654949379}"/>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8" name="TextBox 357">
              <a:extLst>
                <a:ext uri="{FF2B5EF4-FFF2-40B4-BE49-F238E27FC236}">
                  <a16:creationId xmlns:a16="http://schemas.microsoft.com/office/drawing/2014/main" id="{F1C4EE6F-EC46-404D-B41B-E7525063ACCC}"/>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Drive with the wheel behind your back.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59" name="Snip Same Side Corner Rectangle 959">
            <a:extLst>
              <a:ext uri="{FF2B5EF4-FFF2-40B4-BE49-F238E27FC236}">
                <a16:creationId xmlns:a16="http://schemas.microsoft.com/office/drawing/2014/main" id="{61CE2108-4504-48F1-8BFD-26A96056013F}"/>
              </a:ext>
            </a:extLst>
          </p:cNvPr>
          <p:cNvSpPr/>
          <p:nvPr/>
        </p:nvSpPr>
        <p:spPr>
          <a:xfrm flipV="1">
            <a:off x="6854231" y="2296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60" name="TextBox 359">
            <a:extLst>
              <a:ext uri="{FF2B5EF4-FFF2-40B4-BE49-F238E27FC236}">
                <a16:creationId xmlns:a16="http://schemas.microsoft.com/office/drawing/2014/main" id="{6801E1F1-9CEB-47E8-BCA3-381CDDF4883B}"/>
              </a:ext>
            </a:extLst>
          </p:cNvPr>
          <p:cNvSpPr txBox="1"/>
          <p:nvPr/>
        </p:nvSpPr>
        <p:spPr>
          <a:xfrm>
            <a:off x="5031436" y="356520"/>
            <a:ext cx="2263856"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Guilty</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61" name="TextBox 360">
            <a:extLst>
              <a:ext uri="{FF2B5EF4-FFF2-40B4-BE49-F238E27FC236}">
                <a16:creationId xmlns:a16="http://schemas.microsoft.com/office/drawing/2014/main" id="{BE866D16-92FC-448D-BF3F-0ACB06E28277}"/>
              </a:ext>
            </a:extLst>
          </p:cNvPr>
          <p:cNvSpPr txBox="1"/>
          <p:nvPr/>
        </p:nvSpPr>
        <p:spPr>
          <a:xfrm>
            <a:off x="5213351" y="3075440"/>
            <a:ext cx="1334466"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Before the proof,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was innocent.</a:t>
            </a:r>
          </a:p>
        </p:txBody>
      </p:sp>
      <p:pic>
        <p:nvPicPr>
          <p:cNvPr id="362" name="Picture 2" descr="http://www.mariowiki.com/images/2/29/PrincessPeachEmblem.png">
            <a:extLst>
              <a:ext uri="{FF2B5EF4-FFF2-40B4-BE49-F238E27FC236}">
                <a16:creationId xmlns:a16="http://schemas.microsoft.com/office/drawing/2014/main" id="{CB618B93-FD90-44A9-8B0D-C976CEB2907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2436"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3" name="TextBox 362">
            <a:extLst>
              <a:ext uri="{FF2B5EF4-FFF2-40B4-BE49-F238E27FC236}">
                <a16:creationId xmlns:a16="http://schemas.microsoft.com/office/drawing/2014/main" id="{B61F232D-2023-46B5-BD15-84CA9A935147}"/>
              </a:ext>
            </a:extLst>
          </p:cNvPr>
          <p:cNvSpPr txBox="1"/>
          <p:nvPr/>
        </p:nvSpPr>
        <p:spPr>
          <a:xfrm>
            <a:off x="6490738" y="30463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14</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64" name="Picture 4" descr="Image result for my hands are tied">
            <a:extLst>
              <a:ext uri="{FF2B5EF4-FFF2-40B4-BE49-F238E27FC236}">
                <a16:creationId xmlns:a16="http://schemas.microsoft.com/office/drawing/2014/main" id="{937302A2-B4AF-483B-9C73-9ABBCA11603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875" b="11240"/>
          <a:stretch/>
        </p:blipFill>
        <p:spPr bwMode="auto">
          <a:xfrm>
            <a:off x="5177259" y="754515"/>
            <a:ext cx="1979306" cy="12001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65" name="Group 364">
            <a:extLst>
              <a:ext uri="{FF2B5EF4-FFF2-40B4-BE49-F238E27FC236}">
                <a16:creationId xmlns:a16="http://schemas.microsoft.com/office/drawing/2014/main" id="{018F1741-65B2-4CF5-AC28-8AA9FFE34C31}"/>
              </a:ext>
            </a:extLst>
          </p:cNvPr>
          <p:cNvGrpSpPr/>
          <p:nvPr/>
        </p:nvGrpSpPr>
        <p:grpSpPr>
          <a:xfrm>
            <a:off x="5029200" y="1924496"/>
            <a:ext cx="2286000" cy="92100"/>
            <a:chOff x="-2506971" y="1310005"/>
            <a:chExt cx="2313350" cy="92075"/>
          </a:xfrm>
        </p:grpSpPr>
        <p:pic>
          <p:nvPicPr>
            <p:cNvPr id="366" name="Picture 2" descr="http://www.auntiepixelante.com/wp-content/uploads/2009/07/supermariobrosbeginning.png">
              <a:extLst>
                <a:ext uri="{FF2B5EF4-FFF2-40B4-BE49-F238E27FC236}">
                  <a16:creationId xmlns:a16="http://schemas.microsoft.com/office/drawing/2014/main" id="{7A1FAC69-441A-414C-B568-17F8FCF5C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www.auntiepixelante.com/wp-content/uploads/2009/07/supermariobrosbeginning.png">
              <a:extLst>
                <a:ext uri="{FF2B5EF4-FFF2-40B4-BE49-F238E27FC236}">
                  <a16:creationId xmlns:a16="http://schemas.microsoft.com/office/drawing/2014/main" id="{2F832D06-E0D5-429A-A01E-ECB8D8583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8" name="Group 367">
            <a:extLst>
              <a:ext uri="{FF2B5EF4-FFF2-40B4-BE49-F238E27FC236}">
                <a16:creationId xmlns:a16="http://schemas.microsoft.com/office/drawing/2014/main" id="{4EA059E4-F9FC-4DD0-9657-A7025D585C44}"/>
              </a:ext>
            </a:extLst>
          </p:cNvPr>
          <p:cNvGrpSpPr/>
          <p:nvPr/>
        </p:nvGrpSpPr>
        <p:grpSpPr>
          <a:xfrm>
            <a:off x="5029200" y="699747"/>
            <a:ext cx="2286000" cy="94483"/>
            <a:chOff x="-2506971" y="1317144"/>
            <a:chExt cx="2313350" cy="94457"/>
          </a:xfrm>
        </p:grpSpPr>
        <p:pic>
          <p:nvPicPr>
            <p:cNvPr id="369" name="Picture 2" descr="http://www.auntiepixelante.com/wp-content/uploads/2009/07/supermariobrosbeginning.png">
              <a:extLst>
                <a:ext uri="{FF2B5EF4-FFF2-40B4-BE49-F238E27FC236}">
                  <a16:creationId xmlns:a16="http://schemas.microsoft.com/office/drawing/2014/main" id="{416E327C-FF83-41F7-89FA-2EE8EF7FA0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www.auntiepixelante.com/wp-content/uploads/2009/07/supermariobrosbeginning.png">
              <a:extLst>
                <a:ext uri="{FF2B5EF4-FFF2-40B4-BE49-F238E27FC236}">
                  <a16:creationId xmlns:a16="http://schemas.microsoft.com/office/drawing/2014/main" id="{D3E549B1-B2AE-4A3A-91A8-0F4C165EC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71" name="Picture 12" descr="main-image-Mario Banana Peel  by Lmullersman ">
            <a:extLst>
              <a:ext uri="{FF2B5EF4-FFF2-40B4-BE49-F238E27FC236}">
                <a16:creationId xmlns:a16="http://schemas.microsoft.com/office/drawing/2014/main" id="{5435EFC6-2AE1-4681-99BB-4398518B5309}"/>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6863304" y="290067"/>
            <a:ext cx="215900" cy="171921"/>
          </a:xfrm>
          <a:prstGeom prst="rect">
            <a:avLst/>
          </a:prstGeom>
          <a:noFill/>
          <a:extLst>
            <a:ext uri="{909E8E84-426E-40DD-AFC4-6F175D3DCCD1}">
              <a14:hiddenFill xmlns:a14="http://schemas.microsoft.com/office/drawing/2010/main">
                <a:solidFill>
                  <a:srgbClr val="FFFFFF"/>
                </a:solidFill>
              </a14:hiddenFill>
            </a:ext>
          </a:extLst>
        </p:spPr>
      </p:pic>
      <p:grpSp>
        <p:nvGrpSpPr>
          <p:cNvPr id="1357" name="Group 1356">
            <a:extLst>
              <a:ext uri="{FF2B5EF4-FFF2-40B4-BE49-F238E27FC236}">
                <a16:creationId xmlns:a16="http://schemas.microsoft.com/office/drawing/2014/main" id="{F7B1D3CC-0CD6-4CD0-94AA-C8BD654B3F2E}"/>
              </a:ext>
            </a:extLst>
          </p:cNvPr>
          <p:cNvGrpSpPr/>
          <p:nvPr/>
        </p:nvGrpSpPr>
        <p:grpSpPr>
          <a:xfrm>
            <a:off x="463081" y="228600"/>
            <a:ext cx="6852119" cy="9601200"/>
            <a:chOff x="463081" y="228600"/>
            <a:chExt cx="6852119" cy="9601200"/>
          </a:xfrm>
        </p:grpSpPr>
        <p:grpSp>
          <p:nvGrpSpPr>
            <p:cNvPr id="1358" name="Group 1357">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1367" name="Rectangle 1366"/>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Rectangle 1367"/>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Rectangle 1377"/>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9" name="Group 1358">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364" name="Rectangle 1363">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Rectangle 1364">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Rectangle 1365">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0" name="Group 135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361" name="Rectangle 136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Rectangle 136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Rectangle 136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0962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DF6F2A7-D636-4B88-9752-37243A7BAD30}"/>
              </a:ext>
            </a:extLst>
          </p:cNvPr>
          <p:cNvGrpSpPr/>
          <p:nvPr/>
        </p:nvGrpSpPr>
        <p:grpSpPr>
          <a:xfrm>
            <a:off x="457200" y="6629400"/>
            <a:ext cx="2287118" cy="3199380"/>
            <a:chOff x="11962282" y="3303020"/>
            <a:chExt cx="2287118" cy="3199380"/>
          </a:xfrm>
        </p:grpSpPr>
        <p:pic>
          <p:nvPicPr>
            <p:cNvPr id="254" name="Picture 2" descr="http://www.auntiepixelante.com/wp-content/uploads/2009/07/supermariobrosbeginning.png">
              <a:extLst>
                <a:ext uri="{FF2B5EF4-FFF2-40B4-BE49-F238E27FC236}">
                  <a16:creationId xmlns:a16="http://schemas.microsoft.com/office/drawing/2014/main" id="{A3DCD969-39E4-4FA1-BEF7-9ADC2094CA6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11962282" y="3304040"/>
              <a:ext cx="2284405" cy="803897"/>
            </a:xfrm>
            <a:prstGeom prst="roundRect">
              <a:avLst>
                <a:gd name="adj" fmla="val 0"/>
              </a:avLst>
            </a:prstGeom>
            <a:solidFill>
              <a:srgbClr val="FFFFFF">
                <a:shade val="85000"/>
              </a:srgbClr>
            </a:solidFill>
            <a:ln>
              <a:noFill/>
            </a:ln>
            <a:effectLst/>
            <a:extLst/>
          </p:spPr>
        </p:pic>
        <p:pic>
          <p:nvPicPr>
            <p:cNvPr id="255" name="Picture 2" descr="http://www.auntiepixelante.com/wp-content/uploads/2009/07/supermariobrosbeginning.png">
              <a:extLst>
                <a:ext uri="{FF2B5EF4-FFF2-40B4-BE49-F238E27FC236}">
                  <a16:creationId xmlns:a16="http://schemas.microsoft.com/office/drawing/2014/main" id="{A51B33B5-7C2F-4624-9BC2-7E593571491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11962282" y="3406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256" name="Group 255">
              <a:extLst>
                <a:ext uri="{FF2B5EF4-FFF2-40B4-BE49-F238E27FC236}">
                  <a16:creationId xmlns:a16="http://schemas.microsoft.com/office/drawing/2014/main" id="{7E0C49F7-49A8-4B8A-9A7A-AC27FF477B01}"/>
                </a:ext>
              </a:extLst>
            </p:cNvPr>
            <p:cNvGrpSpPr/>
            <p:nvPr/>
          </p:nvGrpSpPr>
          <p:grpSpPr>
            <a:xfrm>
              <a:off x="11962282" y="4101624"/>
              <a:ext cx="2286000" cy="2400776"/>
              <a:chOff x="-2113030" y="957263"/>
              <a:chExt cx="2270572" cy="2400776"/>
            </a:xfrm>
          </p:grpSpPr>
          <p:pic>
            <p:nvPicPr>
              <p:cNvPr id="257" name="Picture 2" descr="http://www.auntiepixelante.com/wp-content/uploads/2009/07/supermariobrosbeginning.png">
                <a:extLst>
                  <a:ext uri="{FF2B5EF4-FFF2-40B4-BE49-F238E27FC236}">
                    <a16:creationId xmlns:a16="http://schemas.microsoft.com/office/drawing/2014/main" id="{10BA2808-40B0-4381-8FE2-09806D3323C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http://www.auntiepixelante.com/wp-content/uploads/2009/07/supermariobrosbeginning.png">
                <a:extLst>
                  <a:ext uri="{FF2B5EF4-FFF2-40B4-BE49-F238E27FC236}">
                    <a16:creationId xmlns:a16="http://schemas.microsoft.com/office/drawing/2014/main" id="{CE1538B4-B377-4609-A4AD-CC64ACF37E8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descr="http://www.auntiepixelante.com/wp-content/uploads/2009/07/supermariobrosbeginning.png">
                <a:extLst>
                  <a:ext uri="{FF2B5EF4-FFF2-40B4-BE49-F238E27FC236}">
                    <a16:creationId xmlns:a16="http://schemas.microsoft.com/office/drawing/2014/main" id="{5369154F-4169-4C9B-B90E-566121FA32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http://www.auntiepixelante.com/wp-content/uploads/2009/07/supermariobrosbeginning.png">
                <a:extLst>
                  <a:ext uri="{FF2B5EF4-FFF2-40B4-BE49-F238E27FC236}">
                    <a16:creationId xmlns:a16="http://schemas.microsoft.com/office/drawing/2014/main" id="{DCEB7021-2265-48D6-AAA1-AD87344982E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www.auntiepixelante.com/wp-content/uploads/2009/07/supermariobrosbeginning.png">
                <a:extLst>
                  <a:ext uri="{FF2B5EF4-FFF2-40B4-BE49-F238E27FC236}">
                    <a16:creationId xmlns:a16="http://schemas.microsoft.com/office/drawing/2014/main" id="{9217ACEA-1914-45E7-BCA6-B649102B052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http://www.auntiepixelante.com/wp-content/uploads/2009/07/supermariobrosbeginning.png">
                <a:extLst>
                  <a:ext uri="{FF2B5EF4-FFF2-40B4-BE49-F238E27FC236}">
                    <a16:creationId xmlns:a16="http://schemas.microsoft.com/office/drawing/2014/main" id="{FF377F5A-E927-4BD0-A3FB-50DF4143342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 descr="http://www.auntiepixelante.com/wp-content/uploads/2009/07/supermariobrosbeginning.png">
                <a:extLst>
                  <a:ext uri="{FF2B5EF4-FFF2-40B4-BE49-F238E27FC236}">
                    <a16:creationId xmlns:a16="http://schemas.microsoft.com/office/drawing/2014/main" id="{230CBD1D-A4E9-41F3-A6D0-3188B010ECB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http://www.auntiepixelante.com/wp-content/uploads/2009/07/supermariobrosbeginning.png">
                <a:extLst>
                  <a:ext uri="{FF2B5EF4-FFF2-40B4-BE49-F238E27FC236}">
                    <a16:creationId xmlns:a16="http://schemas.microsoft.com/office/drawing/2014/main" id="{29BEED9F-71E7-47DE-960A-FF6F201E9C5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65" name="Picture 2" descr="http://www.auntiepixelante.com/wp-content/uploads/2009/07/supermariobrosbeginning.png">
              <a:extLst>
                <a:ext uri="{FF2B5EF4-FFF2-40B4-BE49-F238E27FC236}">
                  <a16:creationId xmlns:a16="http://schemas.microsoft.com/office/drawing/2014/main" id="{7DFCBEA0-83C4-4192-B5F7-3C1F1B4B4E7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11967045" y="3834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ABBC368D-03FC-4410-B88E-D768750C70C6}"/>
                </a:ext>
              </a:extLst>
            </p:cNvPr>
            <p:cNvGrpSpPr/>
            <p:nvPr/>
          </p:nvGrpSpPr>
          <p:grpSpPr>
            <a:xfrm>
              <a:off x="12153899" y="5175703"/>
              <a:ext cx="1905000" cy="924876"/>
              <a:chOff x="694349" y="2036708"/>
              <a:chExt cx="1751580" cy="988432"/>
            </a:xfrm>
            <a:effectLst>
              <a:outerShdw blurRad="63500" sx="102000" sy="102000" algn="ctr" rotWithShape="0">
                <a:prstClr val="black">
                  <a:alpha val="40000"/>
                </a:prstClr>
              </a:outerShdw>
            </a:effectLst>
          </p:grpSpPr>
          <p:sp>
            <p:nvSpPr>
              <p:cNvPr id="267" name="Rectangle 266">
                <a:extLst>
                  <a:ext uri="{FF2B5EF4-FFF2-40B4-BE49-F238E27FC236}">
                    <a16:creationId xmlns:a16="http://schemas.microsoft.com/office/drawing/2014/main" id="{191A80C0-3DC6-4ADD-80F2-5DC39DBC89E5}"/>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AD3DE5FA-4A14-4064-A1D5-EC6F2ABDFFC8}"/>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ea typeface="Open Sans" panose="020B0606030504020204" pitchFamily="34" charset="0"/>
                    <a:cs typeface="Open Sans" panose="020B0606030504020204" pitchFamily="34" charset="0"/>
                  </a:rPr>
                  <a:t>Finish the race with exactly that many Coins.</a:t>
                </a:r>
              </a:p>
            </p:txBody>
          </p:sp>
        </p:grpSp>
        <p:sp>
          <p:nvSpPr>
            <p:cNvPr id="269" name="Snip Same Side Corner Rectangle 1510">
              <a:extLst>
                <a:ext uri="{FF2B5EF4-FFF2-40B4-BE49-F238E27FC236}">
                  <a16:creationId xmlns:a16="http://schemas.microsoft.com/office/drawing/2014/main" id="{4CF35492-62CF-4CEF-AC34-51CCDC92B678}"/>
                </a:ext>
              </a:extLst>
            </p:cNvPr>
            <p:cNvSpPr/>
            <p:nvPr/>
          </p:nvSpPr>
          <p:spPr>
            <a:xfrm flipV="1">
              <a:off x="13786195" y="3303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70" name="TextBox 269">
              <a:extLst>
                <a:ext uri="{FF2B5EF4-FFF2-40B4-BE49-F238E27FC236}">
                  <a16:creationId xmlns:a16="http://schemas.microsoft.com/office/drawing/2014/main" id="{1E17D099-28C8-4AAB-86C1-0F56879CF96C}"/>
                </a:ext>
              </a:extLst>
            </p:cNvPr>
            <p:cNvSpPr txBox="1"/>
            <p:nvPr/>
          </p:nvSpPr>
          <p:spPr>
            <a:xfrm>
              <a:off x="11962282" y="3429920"/>
              <a:ext cx="2266092"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Frugal</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271" name="TextBox 270">
              <a:extLst>
                <a:ext uri="{FF2B5EF4-FFF2-40B4-BE49-F238E27FC236}">
                  <a16:creationId xmlns:a16="http://schemas.microsoft.com/office/drawing/2014/main" id="{3FB15266-B9B0-4AD0-9270-FE0008E23EAA}"/>
                </a:ext>
              </a:extLst>
            </p:cNvPr>
            <p:cNvSpPr txBox="1"/>
            <p:nvPr/>
          </p:nvSpPr>
          <p:spPr>
            <a:xfrm>
              <a:off x="12146433" y="6148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272" name="Picture 2" descr="http://www.mariowiki.com/images/2/29/PrincessPeachEmblem.png">
              <a:extLst>
                <a:ext uri="{FF2B5EF4-FFF2-40B4-BE49-F238E27FC236}">
                  <a16:creationId xmlns:a16="http://schemas.microsoft.com/office/drawing/2014/main" id="{0895494A-176F-40A6-B753-4FA14130799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5518" y="6150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3" name="TextBox 272">
              <a:extLst>
                <a:ext uri="{FF2B5EF4-FFF2-40B4-BE49-F238E27FC236}">
                  <a16:creationId xmlns:a16="http://schemas.microsoft.com/office/drawing/2014/main" id="{E2A58820-5E17-465D-8AF5-01BECB770E11}"/>
                </a:ext>
              </a:extLst>
            </p:cNvPr>
            <p:cNvSpPr txBox="1"/>
            <p:nvPr/>
          </p:nvSpPr>
          <p:spPr>
            <a:xfrm>
              <a:off x="13423820" y="6119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11</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274" name="Rectangle 273">
              <a:extLst>
                <a:ext uri="{FF2B5EF4-FFF2-40B4-BE49-F238E27FC236}">
                  <a16:creationId xmlns:a16="http://schemas.microsoft.com/office/drawing/2014/main" id="{BEE3162D-8B37-4311-975B-9660670751A0}"/>
                </a:ext>
              </a:extLst>
            </p:cNvPr>
            <p:cNvSpPr/>
            <p:nvPr/>
          </p:nvSpPr>
          <p:spPr>
            <a:xfrm>
              <a:off x="12145162" y="38069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5" name="Group 274">
              <a:extLst>
                <a:ext uri="{FF2B5EF4-FFF2-40B4-BE49-F238E27FC236}">
                  <a16:creationId xmlns:a16="http://schemas.microsoft.com/office/drawing/2014/main" id="{2B783FF6-713E-4FA6-AF62-0D385CFFF6BB}"/>
                </a:ext>
              </a:extLst>
            </p:cNvPr>
            <p:cNvGrpSpPr/>
            <p:nvPr/>
          </p:nvGrpSpPr>
          <p:grpSpPr>
            <a:xfrm>
              <a:off x="11962282" y="4997896"/>
              <a:ext cx="2286000" cy="92100"/>
              <a:chOff x="-2506971" y="1310005"/>
              <a:chExt cx="2313350" cy="92075"/>
            </a:xfrm>
          </p:grpSpPr>
          <p:pic>
            <p:nvPicPr>
              <p:cNvPr id="276" name="Picture 2" descr="http://www.auntiepixelante.com/wp-content/uploads/2009/07/supermariobrosbeginning.png">
                <a:extLst>
                  <a:ext uri="{FF2B5EF4-FFF2-40B4-BE49-F238E27FC236}">
                    <a16:creationId xmlns:a16="http://schemas.microsoft.com/office/drawing/2014/main" id="{A5B7D8E0-8C17-45C8-AEED-40CA8EE1E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http://www.auntiepixelante.com/wp-content/uploads/2009/07/supermariobrosbeginning.png">
                <a:extLst>
                  <a:ext uri="{FF2B5EF4-FFF2-40B4-BE49-F238E27FC236}">
                    <a16:creationId xmlns:a16="http://schemas.microsoft.com/office/drawing/2014/main" id="{5E4E03BF-5E78-48D1-BF6C-F9F1548FDA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a:extLst>
                <a:ext uri="{FF2B5EF4-FFF2-40B4-BE49-F238E27FC236}">
                  <a16:creationId xmlns:a16="http://schemas.microsoft.com/office/drawing/2014/main" id="{93E83B21-743F-4F8C-95E6-82D30514B8E8}"/>
                </a:ext>
              </a:extLst>
            </p:cNvPr>
            <p:cNvGrpSpPr/>
            <p:nvPr/>
          </p:nvGrpSpPr>
          <p:grpSpPr>
            <a:xfrm>
              <a:off x="11962282" y="3773147"/>
              <a:ext cx="2286000" cy="94483"/>
              <a:chOff x="-2506971" y="1317144"/>
              <a:chExt cx="2313350" cy="94457"/>
            </a:xfrm>
          </p:grpSpPr>
          <p:pic>
            <p:nvPicPr>
              <p:cNvPr id="279" name="Picture 2" descr="http://www.auntiepixelante.com/wp-content/uploads/2009/07/supermariobrosbeginning.png">
                <a:extLst>
                  <a:ext uri="{FF2B5EF4-FFF2-40B4-BE49-F238E27FC236}">
                    <a16:creationId xmlns:a16="http://schemas.microsoft.com/office/drawing/2014/main" id="{0E9D50CE-C3DE-45A3-9CF7-8658B23613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http://www.auntiepixelante.com/wp-content/uploads/2009/07/supermariobrosbeginning.png">
                <a:extLst>
                  <a:ext uri="{FF2B5EF4-FFF2-40B4-BE49-F238E27FC236}">
                    <a16:creationId xmlns:a16="http://schemas.microsoft.com/office/drawing/2014/main" id="{51D19B41-D878-43AB-AFC2-F0213A262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1" name="Picture 10" descr="Image result for mario pixel mushroom">
              <a:extLst>
                <a:ext uri="{FF2B5EF4-FFF2-40B4-BE49-F238E27FC236}">
                  <a16:creationId xmlns:a16="http://schemas.microsoft.com/office/drawing/2014/main" id="{D3EBF6C0-DADD-4781-954F-832B7EBBC72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819468" y="3367671"/>
              <a:ext cx="167500" cy="163512"/>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7" name="Picture 2" descr="http://www.auntiepixelante.com/wp-content/uploads/2009/07/supermariobrosbeginning.png">
            <a:extLst>
              <a:ext uri="{FF2B5EF4-FFF2-40B4-BE49-F238E27FC236}">
                <a16:creationId xmlns:a16="http://schemas.microsoft.com/office/drawing/2014/main" id="{D224ED21-8E90-4D9E-A36B-A69EDB2001D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8795" y="230640"/>
            <a:ext cx="2284405" cy="803897"/>
          </a:xfrm>
          <a:prstGeom prst="roundRect">
            <a:avLst>
              <a:gd name="adj" fmla="val 0"/>
            </a:avLst>
          </a:prstGeom>
          <a:solidFill>
            <a:srgbClr val="FFFFFF">
              <a:shade val="85000"/>
            </a:srgbClr>
          </a:solidFill>
          <a:ln>
            <a:noFill/>
          </a:ln>
          <a:effectLst/>
          <a:extLst/>
        </p:spPr>
      </p:pic>
      <p:pic>
        <p:nvPicPr>
          <p:cNvPr id="438" name="Picture 2" descr="http://www.auntiepixelante.com/wp-content/uploads/2009/07/supermariobrosbeginning.png">
            <a:extLst>
              <a:ext uri="{FF2B5EF4-FFF2-40B4-BE49-F238E27FC236}">
                <a16:creationId xmlns:a16="http://schemas.microsoft.com/office/drawing/2014/main" id="{1FADE8E7-8D7F-4C49-A523-500F4CBB069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8795"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39" name="Group 438">
            <a:extLst>
              <a:ext uri="{FF2B5EF4-FFF2-40B4-BE49-F238E27FC236}">
                <a16:creationId xmlns:a16="http://schemas.microsoft.com/office/drawing/2014/main" id="{C13746D1-977D-41CB-86EC-2500E154D50A}"/>
              </a:ext>
            </a:extLst>
          </p:cNvPr>
          <p:cNvGrpSpPr/>
          <p:nvPr/>
        </p:nvGrpSpPr>
        <p:grpSpPr>
          <a:xfrm>
            <a:off x="458795" y="1028224"/>
            <a:ext cx="2286000" cy="2400776"/>
            <a:chOff x="-2113030" y="957263"/>
            <a:chExt cx="2270572" cy="2400776"/>
          </a:xfrm>
        </p:grpSpPr>
        <p:pic>
          <p:nvPicPr>
            <p:cNvPr id="440" name="Picture 2" descr="http://www.auntiepixelante.com/wp-content/uploads/2009/07/supermariobrosbeginning.png">
              <a:extLst>
                <a:ext uri="{FF2B5EF4-FFF2-40B4-BE49-F238E27FC236}">
                  <a16:creationId xmlns:a16="http://schemas.microsoft.com/office/drawing/2014/main" id="{5EDACC1D-DC87-4AC7-9812-A125E59CB8D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www.auntiepixelante.com/wp-content/uploads/2009/07/supermariobrosbeginning.png">
              <a:extLst>
                <a:ext uri="{FF2B5EF4-FFF2-40B4-BE49-F238E27FC236}">
                  <a16:creationId xmlns:a16="http://schemas.microsoft.com/office/drawing/2014/main" id="{C9EBF051-5B44-40D0-894A-5C5EBD0E4CA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 descr="http://www.auntiepixelante.com/wp-content/uploads/2009/07/supermariobrosbeginning.png">
              <a:extLst>
                <a:ext uri="{FF2B5EF4-FFF2-40B4-BE49-F238E27FC236}">
                  <a16:creationId xmlns:a16="http://schemas.microsoft.com/office/drawing/2014/main" id="{02B3927E-EDBC-4526-BCC2-0AAD670BD2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www.auntiepixelante.com/wp-content/uploads/2009/07/supermariobrosbeginning.png">
              <a:extLst>
                <a:ext uri="{FF2B5EF4-FFF2-40B4-BE49-F238E27FC236}">
                  <a16:creationId xmlns:a16="http://schemas.microsoft.com/office/drawing/2014/main" id="{16747910-08EA-41B4-AC7C-CA16395426A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2" descr="http://www.auntiepixelante.com/wp-content/uploads/2009/07/supermariobrosbeginning.png">
              <a:extLst>
                <a:ext uri="{FF2B5EF4-FFF2-40B4-BE49-F238E27FC236}">
                  <a16:creationId xmlns:a16="http://schemas.microsoft.com/office/drawing/2014/main" id="{5303A5BF-95D9-4CC1-B608-6C4F4E72C4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www.auntiepixelante.com/wp-content/uploads/2009/07/supermariobrosbeginning.png">
              <a:extLst>
                <a:ext uri="{FF2B5EF4-FFF2-40B4-BE49-F238E27FC236}">
                  <a16:creationId xmlns:a16="http://schemas.microsoft.com/office/drawing/2014/main" id="{F8781F7C-6994-445B-8B38-4AE3CE8820B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2" descr="http://www.auntiepixelante.com/wp-content/uploads/2009/07/supermariobrosbeginning.png">
              <a:extLst>
                <a:ext uri="{FF2B5EF4-FFF2-40B4-BE49-F238E27FC236}">
                  <a16:creationId xmlns:a16="http://schemas.microsoft.com/office/drawing/2014/main" id="{70D7D789-6E76-4408-8858-BE2176FCDDD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www.auntiepixelante.com/wp-content/uploads/2009/07/supermariobrosbeginning.png">
              <a:extLst>
                <a:ext uri="{FF2B5EF4-FFF2-40B4-BE49-F238E27FC236}">
                  <a16:creationId xmlns:a16="http://schemas.microsoft.com/office/drawing/2014/main" id="{BAD055F3-6616-48CE-8148-0F3E6AD5576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48" name="Picture 2" descr="http://www.auntiepixelante.com/wp-content/uploads/2009/07/supermariobrosbeginning.png">
            <a:extLst>
              <a:ext uri="{FF2B5EF4-FFF2-40B4-BE49-F238E27FC236}">
                <a16:creationId xmlns:a16="http://schemas.microsoft.com/office/drawing/2014/main" id="{1F23043A-81F6-46D2-B790-D368132EA71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3558"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49" name="Group 448">
            <a:extLst>
              <a:ext uri="{FF2B5EF4-FFF2-40B4-BE49-F238E27FC236}">
                <a16:creationId xmlns:a16="http://schemas.microsoft.com/office/drawing/2014/main" id="{DDDE9172-7230-4F34-905B-B6992DB51BC2}"/>
              </a:ext>
            </a:extLst>
          </p:cNvPr>
          <p:cNvGrpSpPr/>
          <p:nvPr/>
        </p:nvGrpSpPr>
        <p:grpSpPr>
          <a:xfrm>
            <a:off x="650412" y="2102303"/>
            <a:ext cx="1905000" cy="924876"/>
            <a:chOff x="694349" y="2036708"/>
            <a:chExt cx="1751580" cy="988432"/>
          </a:xfrm>
          <a:effectLst>
            <a:outerShdw blurRad="63500" sx="102000" sy="102000" algn="ctr" rotWithShape="0">
              <a:prstClr val="black">
                <a:alpha val="40000"/>
              </a:prstClr>
            </a:outerShdw>
          </a:effectLst>
        </p:grpSpPr>
        <p:sp>
          <p:nvSpPr>
            <p:cNvPr id="450" name="Rectangle 449">
              <a:extLst>
                <a:ext uri="{FF2B5EF4-FFF2-40B4-BE49-F238E27FC236}">
                  <a16:creationId xmlns:a16="http://schemas.microsoft.com/office/drawing/2014/main" id="{2F9B728A-C189-445F-B8E4-AF164C620E67}"/>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1" name="TextBox 450">
              <a:extLst>
                <a:ext uri="{FF2B5EF4-FFF2-40B4-BE49-F238E27FC236}">
                  <a16:creationId xmlns:a16="http://schemas.microsoft.com/office/drawing/2014/main" id="{7F44CAD9-979F-4EFB-9D11-1FFEBF940B7F}"/>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Perform a Drifting boost.</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52" name="Snip Same Side Corner Rectangle 959">
            <a:extLst>
              <a:ext uri="{FF2B5EF4-FFF2-40B4-BE49-F238E27FC236}">
                <a16:creationId xmlns:a16="http://schemas.microsoft.com/office/drawing/2014/main" id="{CECCBD29-F18C-44E0-A765-55A1AF1B9FC5}"/>
              </a:ext>
            </a:extLst>
          </p:cNvPr>
          <p:cNvSpPr/>
          <p:nvPr/>
        </p:nvSpPr>
        <p:spPr>
          <a:xfrm flipV="1">
            <a:off x="2283826" y="2296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53" name="TextBox 452">
            <a:extLst>
              <a:ext uri="{FF2B5EF4-FFF2-40B4-BE49-F238E27FC236}">
                <a16:creationId xmlns:a16="http://schemas.microsoft.com/office/drawing/2014/main" id="{7CDBBE18-40F6-4E20-9231-2D825615A6DD}"/>
              </a:ext>
            </a:extLst>
          </p:cNvPr>
          <p:cNvSpPr txBox="1"/>
          <p:nvPr/>
        </p:nvSpPr>
        <p:spPr>
          <a:xfrm>
            <a:off x="461031" y="356520"/>
            <a:ext cx="2263856"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Student Driver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54" name="TextBox 453">
            <a:extLst>
              <a:ext uri="{FF2B5EF4-FFF2-40B4-BE49-F238E27FC236}">
                <a16:creationId xmlns:a16="http://schemas.microsoft.com/office/drawing/2014/main" id="{3ECAA32C-2778-410B-9110-FF2C3690C440}"/>
              </a:ext>
            </a:extLst>
          </p:cNvPr>
          <p:cNvSpPr txBox="1"/>
          <p:nvPr/>
        </p:nvSpPr>
        <p:spPr>
          <a:xfrm>
            <a:off x="642946" y="3075440"/>
            <a:ext cx="1334466"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Before the proof,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was innocent.</a:t>
            </a:r>
          </a:p>
        </p:txBody>
      </p:sp>
      <p:pic>
        <p:nvPicPr>
          <p:cNvPr id="455" name="Picture 2" descr="http://www.mariowiki.com/images/2/29/PrincessPeachEmblem.png">
            <a:extLst>
              <a:ext uri="{FF2B5EF4-FFF2-40B4-BE49-F238E27FC236}">
                <a16:creationId xmlns:a16="http://schemas.microsoft.com/office/drawing/2014/main" id="{F97D6BAE-DE47-46C9-9C61-38B89A5B123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2031"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6" name="TextBox 455">
            <a:extLst>
              <a:ext uri="{FF2B5EF4-FFF2-40B4-BE49-F238E27FC236}">
                <a16:creationId xmlns:a16="http://schemas.microsoft.com/office/drawing/2014/main" id="{F167DECE-6662-421A-A21F-C576048C3052}"/>
              </a:ext>
            </a:extLst>
          </p:cNvPr>
          <p:cNvSpPr txBox="1"/>
          <p:nvPr/>
        </p:nvSpPr>
        <p:spPr>
          <a:xfrm>
            <a:off x="1920333" y="30463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458" name="Group 457">
            <a:extLst>
              <a:ext uri="{FF2B5EF4-FFF2-40B4-BE49-F238E27FC236}">
                <a16:creationId xmlns:a16="http://schemas.microsoft.com/office/drawing/2014/main" id="{CBC178E5-8FA4-474D-BA90-F5D215A1863D}"/>
              </a:ext>
            </a:extLst>
          </p:cNvPr>
          <p:cNvGrpSpPr/>
          <p:nvPr/>
        </p:nvGrpSpPr>
        <p:grpSpPr>
          <a:xfrm>
            <a:off x="458795" y="1924496"/>
            <a:ext cx="2286000" cy="92100"/>
            <a:chOff x="-2506971" y="1310005"/>
            <a:chExt cx="2313350" cy="92075"/>
          </a:xfrm>
        </p:grpSpPr>
        <p:pic>
          <p:nvPicPr>
            <p:cNvPr id="459" name="Picture 2" descr="http://www.auntiepixelante.com/wp-content/uploads/2009/07/supermariobrosbeginning.png">
              <a:extLst>
                <a:ext uri="{FF2B5EF4-FFF2-40B4-BE49-F238E27FC236}">
                  <a16:creationId xmlns:a16="http://schemas.microsoft.com/office/drawing/2014/main" id="{556F305F-4AF5-4AEF-A8B3-93A2D25B3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www.auntiepixelante.com/wp-content/uploads/2009/07/supermariobrosbeginning.png">
              <a:extLst>
                <a:ext uri="{FF2B5EF4-FFF2-40B4-BE49-F238E27FC236}">
                  <a16:creationId xmlns:a16="http://schemas.microsoft.com/office/drawing/2014/main" id="{658FB8A2-81C6-48D9-8B7D-4DD83A4D6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1" name="Group 460">
            <a:extLst>
              <a:ext uri="{FF2B5EF4-FFF2-40B4-BE49-F238E27FC236}">
                <a16:creationId xmlns:a16="http://schemas.microsoft.com/office/drawing/2014/main" id="{8B7D8680-15BC-4721-B184-E985702527D0}"/>
              </a:ext>
            </a:extLst>
          </p:cNvPr>
          <p:cNvGrpSpPr/>
          <p:nvPr/>
        </p:nvGrpSpPr>
        <p:grpSpPr>
          <a:xfrm>
            <a:off x="458795" y="699747"/>
            <a:ext cx="2286000" cy="94483"/>
            <a:chOff x="-2506971" y="1317144"/>
            <a:chExt cx="2313350" cy="94457"/>
          </a:xfrm>
        </p:grpSpPr>
        <p:pic>
          <p:nvPicPr>
            <p:cNvPr id="462" name="Picture 2" descr="http://www.auntiepixelante.com/wp-content/uploads/2009/07/supermariobrosbeginning.png">
              <a:extLst>
                <a:ext uri="{FF2B5EF4-FFF2-40B4-BE49-F238E27FC236}">
                  <a16:creationId xmlns:a16="http://schemas.microsoft.com/office/drawing/2014/main" id="{5C6AEC0C-936E-4272-9573-253738C66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2" descr="http://www.auntiepixelante.com/wp-content/uploads/2009/07/supermariobrosbeginning.png">
              <a:extLst>
                <a:ext uri="{FF2B5EF4-FFF2-40B4-BE49-F238E27FC236}">
                  <a16:creationId xmlns:a16="http://schemas.microsoft.com/office/drawing/2014/main" id="{C0EC0870-9C40-40C1-A6F1-3AAE1B108E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64" name="Picture 2" descr="http://www.auntiepixelante.com/wp-content/uploads/2009/07/supermariobrosbeginning.png">
            <a:extLst>
              <a:ext uri="{FF2B5EF4-FFF2-40B4-BE49-F238E27FC236}">
                <a16:creationId xmlns:a16="http://schemas.microsoft.com/office/drawing/2014/main" id="{7E33FCE2-8021-4D4B-B113-9E3A0B9904C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458795" y="3429000"/>
            <a:ext cx="2284405" cy="803897"/>
          </a:xfrm>
          <a:prstGeom prst="roundRect">
            <a:avLst>
              <a:gd name="adj" fmla="val 0"/>
            </a:avLst>
          </a:prstGeom>
          <a:solidFill>
            <a:srgbClr val="FFFFFF">
              <a:shade val="85000"/>
            </a:srgbClr>
          </a:solidFill>
          <a:ln>
            <a:noFill/>
          </a:ln>
          <a:effectLst/>
          <a:extLst/>
        </p:spPr>
      </p:pic>
      <p:pic>
        <p:nvPicPr>
          <p:cNvPr id="465" name="Picture 2" descr="http://www.auntiepixelante.com/wp-content/uploads/2009/07/supermariobrosbeginning.png">
            <a:extLst>
              <a:ext uri="{FF2B5EF4-FFF2-40B4-BE49-F238E27FC236}">
                <a16:creationId xmlns:a16="http://schemas.microsoft.com/office/drawing/2014/main" id="{816702DD-9069-4696-9379-D255690BE7E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458795" y="35313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66" name="Group 465">
            <a:extLst>
              <a:ext uri="{FF2B5EF4-FFF2-40B4-BE49-F238E27FC236}">
                <a16:creationId xmlns:a16="http://schemas.microsoft.com/office/drawing/2014/main" id="{E32C881E-898D-4FFB-8993-EDAA564526C6}"/>
              </a:ext>
            </a:extLst>
          </p:cNvPr>
          <p:cNvGrpSpPr/>
          <p:nvPr/>
        </p:nvGrpSpPr>
        <p:grpSpPr>
          <a:xfrm>
            <a:off x="458795" y="4226584"/>
            <a:ext cx="2286000" cy="2400776"/>
            <a:chOff x="-2113030" y="957263"/>
            <a:chExt cx="2270572" cy="2400776"/>
          </a:xfrm>
        </p:grpSpPr>
        <p:pic>
          <p:nvPicPr>
            <p:cNvPr id="467" name="Picture 2" descr="http://www.auntiepixelante.com/wp-content/uploads/2009/07/supermariobrosbeginning.png">
              <a:extLst>
                <a:ext uri="{FF2B5EF4-FFF2-40B4-BE49-F238E27FC236}">
                  <a16:creationId xmlns:a16="http://schemas.microsoft.com/office/drawing/2014/main" id="{3E43735C-219B-4B4E-8CC1-6486BA69337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2" descr="http://www.auntiepixelante.com/wp-content/uploads/2009/07/supermariobrosbeginning.png">
              <a:extLst>
                <a:ext uri="{FF2B5EF4-FFF2-40B4-BE49-F238E27FC236}">
                  <a16:creationId xmlns:a16="http://schemas.microsoft.com/office/drawing/2014/main" id="{F907F324-EF86-45FE-BD74-EB8713A4A92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http://www.auntiepixelante.com/wp-content/uploads/2009/07/supermariobrosbeginning.png">
              <a:extLst>
                <a:ext uri="{FF2B5EF4-FFF2-40B4-BE49-F238E27FC236}">
                  <a16:creationId xmlns:a16="http://schemas.microsoft.com/office/drawing/2014/main" id="{3B7D386E-C7B8-43EF-889D-FB1AA6A18DC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descr="http://www.auntiepixelante.com/wp-content/uploads/2009/07/supermariobrosbeginning.png">
              <a:extLst>
                <a:ext uri="{FF2B5EF4-FFF2-40B4-BE49-F238E27FC236}">
                  <a16:creationId xmlns:a16="http://schemas.microsoft.com/office/drawing/2014/main" id="{8EF72CDE-03B9-495C-A1D0-D5D11930C28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http://www.auntiepixelante.com/wp-content/uploads/2009/07/supermariobrosbeginning.png">
              <a:extLst>
                <a:ext uri="{FF2B5EF4-FFF2-40B4-BE49-F238E27FC236}">
                  <a16:creationId xmlns:a16="http://schemas.microsoft.com/office/drawing/2014/main" id="{982DDD2A-D4BF-4664-8974-FBB56A6133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descr="http://www.auntiepixelante.com/wp-content/uploads/2009/07/supermariobrosbeginning.png">
              <a:extLst>
                <a:ext uri="{FF2B5EF4-FFF2-40B4-BE49-F238E27FC236}">
                  <a16:creationId xmlns:a16="http://schemas.microsoft.com/office/drawing/2014/main" id="{58D101CA-F85B-41EE-AF38-69F27DC85D9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descr="http://www.auntiepixelante.com/wp-content/uploads/2009/07/supermariobrosbeginning.png">
              <a:extLst>
                <a:ext uri="{FF2B5EF4-FFF2-40B4-BE49-F238E27FC236}">
                  <a16:creationId xmlns:a16="http://schemas.microsoft.com/office/drawing/2014/main" id="{A520003E-DA8D-4B50-BBBF-7A5C5D02405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descr="http://www.auntiepixelante.com/wp-content/uploads/2009/07/supermariobrosbeginning.png">
              <a:extLst>
                <a:ext uri="{FF2B5EF4-FFF2-40B4-BE49-F238E27FC236}">
                  <a16:creationId xmlns:a16="http://schemas.microsoft.com/office/drawing/2014/main" id="{502CB933-DC51-44EE-94C0-4960F09E8FC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75" name="Picture 2" descr="http://www.auntiepixelante.com/wp-content/uploads/2009/07/supermariobrosbeginning.png">
            <a:extLst>
              <a:ext uri="{FF2B5EF4-FFF2-40B4-BE49-F238E27FC236}">
                <a16:creationId xmlns:a16="http://schemas.microsoft.com/office/drawing/2014/main" id="{EB59949C-7511-41EB-9087-9A6B581A089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463558" y="39597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76" name="Group 475">
            <a:extLst>
              <a:ext uri="{FF2B5EF4-FFF2-40B4-BE49-F238E27FC236}">
                <a16:creationId xmlns:a16="http://schemas.microsoft.com/office/drawing/2014/main" id="{E66E82F0-3525-4A0D-BB36-D3B4D0D7E081}"/>
              </a:ext>
            </a:extLst>
          </p:cNvPr>
          <p:cNvGrpSpPr/>
          <p:nvPr/>
        </p:nvGrpSpPr>
        <p:grpSpPr>
          <a:xfrm>
            <a:off x="650412" y="5300663"/>
            <a:ext cx="1905000" cy="924876"/>
            <a:chOff x="694349" y="2036708"/>
            <a:chExt cx="1751580" cy="988432"/>
          </a:xfrm>
          <a:effectLst>
            <a:outerShdw blurRad="63500" sx="102000" sy="102000" algn="ctr" rotWithShape="0">
              <a:prstClr val="black">
                <a:alpha val="40000"/>
              </a:prstClr>
            </a:outerShdw>
          </a:effectLst>
        </p:grpSpPr>
        <p:sp>
          <p:nvSpPr>
            <p:cNvPr id="477" name="Rectangle 476">
              <a:extLst>
                <a:ext uri="{FF2B5EF4-FFF2-40B4-BE49-F238E27FC236}">
                  <a16:creationId xmlns:a16="http://schemas.microsoft.com/office/drawing/2014/main" id="{F0E4F6C0-2B0D-4D72-BD6A-785EFCEB11AC}"/>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8" name="TextBox 477">
              <a:extLst>
                <a:ext uri="{FF2B5EF4-FFF2-40B4-BE49-F238E27FC236}">
                  <a16:creationId xmlns:a16="http://schemas.microsoft.com/office/drawing/2014/main" id="{CEAF5B55-5DB5-4443-BFE5-06331EF43B52}"/>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Block an item with a Banana.</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79" name="Snip Same Side Corner Rectangle 999">
            <a:extLst>
              <a:ext uri="{FF2B5EF4-FFF2-40B4-BE49-F238E27FC236}">
                <a16:creationId xmlns:a16="http://schemas.microsoft.com/office/drawing/2014/main" id="{90FEB891-71CF-4EE6-9BC7-A05EA1CE4233}"/>
              </a:ext>
            </a:extLst>
          </p:cNvPr>
          <p:cNvSpPr/>
          <p:nvPr/>
        </p:nvSpPr>
        <p:spPr>
          <a:xfrm flipV="1">
            <a:off x="2282708" y="3430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80" name="TextBox 479">
            <a:extLst>
              <a:ext uri="{FF2B5EF4-FFF2-40B4-BE49-F238E27FC236}">
                <a16:creationId xmlns:a16="http://schemas.microsoft.com/office/drawing/2014/main" id="{5E150DB6-D944-495C-A47D-5410252B551A}"/>
              </a:ext>
            </a:extLst>
          </p:cNvPr>
          <p:cNvSpPr txBox="1"/>
          <p:nvPr/>
        </p:nvSpPr>
        <p:spPr>
          <a:xfrm>
            <a:off x="458795" y="3559642"/>
            <a:ext cx="204384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Shield</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81" name="TextBox 480">
            <a:extLst>
              <a:ext uri="{FF2B5EF4-FFF2-40B4-BE49-F238E27FC236}">
                <a16:creationId xmlns:a16="http://schemas.microsoft.com/office/drawing/2014/main" id="{D8011844-A201-4FAE-96C5-448AEAC1D46C}"/>
              </a:ext>
            </a:extLst>
          </p:cNvPr>
          <p:cNvSpPr txBox="1"/>
          <p:nvPr/>
        </p:nvSpPr>
        <p:spPr>
          <a:xfrm>
            <a:off x="642946" y="627380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learned this from</a:t>
            </a:r>
          </a:p>
          <a:p>
            <a:r>
              <a:rPr lang="en-US" sz="600" i="1" dirty="0">
                <a:latin typeface="Montserrat Medium" panose="00000600000000000000" pitchFamily="2" charset="0"/>
                <a:ea typeface="Open Sans" panose="020B0606030504020204" pitchFamily="34" charset="0"/>
                <a:cs typeface="Open Sans" panose="020B0606030504020204" pitchFamily="34" charset="0"/>
              </a:rPr>
              <a:t>Fast and the Furious.</a:t>
            </a:r>
          </a:p>
        </p:txBody>
      </p:sp>
      <p:pic>
        <p:nvPicPr>
          <p:cNvPr id="482" name="Picture 2" descr="http://www.mariowiki.com/images/2/29/PrincessPeachEmblem.png">
            <a:extLst>
              <a:ext uri="{FF2B5EF4-FFF2-40B4-BE49-F238E27FC236}">
                <a16:creationId xmlns:a16="http://schemas.microsoft.com/office/drawing/2014/main" id="{FFF9F6D2-B965-4F17-AB2B-4FB8B94B900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2031" y="62756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3" name="TextBox 482">
            <a:extLst>
              <a:ext uri="{FF2B5EF4-FFF2-40B4-BE49-F238E27FC236}">
                <a16:creationId xmlns:a16="http://schemas.microsoft.com/office/drawing/2014/main" id="{7AB3392A-C2BD-4AA3-B320-8D4974D45E6B}"/>
              </a:ext>
            </a:extLst>
          </p:cNvPr>
          <p:cNvSpPr txBox="1"/>
          <p:nvPr/>
        </p:nvSpPr>
        <p:spPr>
          <a:xfrm>
            <a:off x="1920333" y="62447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485" name="Group 484">
            <a:extLst>
              <a:ext uri="{FF2B5EF4-FFF2-40B4-BE49-F238E27FC236}">
                <a16:creationId xmlns:a16="http://schemas.microsoft.com/office/drawing/2014/main" id="{A88F717F-57CC-48F1-8271-5C8B52018418}"/>
              </a:ext>
            </a:extLst>
          </p:cNvPr>
          <p:cNvGrpSpPr/>
          <p:nvPr/>
        </p:nvGrpSpPr>
        <p:grpSpPr>
          <a:xfrm>
            <a:off x="458795" y="5122856"/>
            <a:ext cx="2286000" cy="92100"/>
            <a:chOff x="-2506971" y="1310005"/>
            <a:chExt cx="2313350" cy="92075"/>
          </a:xfrm>
        </p:grpSpPr>
        <p:pic>
          <p:nvPicPr>
            <p:cNvPr id="486" name="Picture 2" descr="http://www.auntiepixelante.com/wp-content/uploads/2009/07/supermariobrosbeginning.png">
              <a:extLst>
                <a:ext uri="{FF2B5EF4-FFF2-40B4-BE49-F238E27FC236}">
                  <a16:creationId xmlns:a16="http://schemas.microsoft.com/office/drawing/2014/main" id="{B34DD6A2-76E3-4468-A866-F7F59AAECD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http://www.auntiepixelante.com/wp-content/uploads/2009/07/supermariobrosbeginning.png">
              <a:extLst>
                <a:ext uri="{FF2B5EF4-FFF2-40B4-BE49-F238E27FC236}">
                  <a16:creationId xmlns:a16="http://schemas.microsoft.com/office/drawing/2014/main" id="{66B75C3D-0584-4B10-A461-A3BFAF9E20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8" name="Group 487">
            <a:extLst>
              <a:ext uri="{FF2B5EF4-FFF2-40B4-BE49-F238E27FC236}">
                <a16:creationId xmlns:a16="http://schemas.microsoft.com/office/drawing/2014/main" id="{7EE10EC8-F178-4589-ADE2-CD386A49F693}"/>
              </a:ext>
            </a:extLst>
          </p:cNvPr>
          <p:cNvGrpSpPr/>
          <p:nvPr/>
        </p:nvGrpSpPr>
        <p:grpSpPr>
          <a:xfrm>
            <a:off x="458795" y="3898107"/>
            <a:ext cx="2286000" cy="94483"/>
            <a:chOff x="-2506971" y="1317144"/>
            <a:chExt cx="2313350" cy="94457"/>
          </a:xfrm>
        </p:grpSpPr>
        <p:pic>
          <p:nvPicPr>
            <p:cNvPr id="489" name="Picture 2" descr="http://www.auntiepixelante.com/wp-content/uploads/2009/07/supermariobrosbeginning.png">
              <a:extLst>
                <a:ext uri="{FF2B5EF4-FFF2-40B4-BE49-F238E27FC236}">
                  <a16:creationId xmlns:a16="http://schemas.microsoft.com/office/drawing/2014/main" id="{45577243-6BB7-4ED8-86AF-A59A33706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2" descr="http://www.auntiepixelante.com/wp-content/uploads/2009/07/supermariobrosbeginning.png">
              <a:extLst>
                <a:ext uri="{FF2B5EF4-FFF2-40B4-BE49-F238E27FC236}">
                  <a16:creationId xmlns:a16="http://schemas.microsoft.com/office/drawing/2014/main" id="{8542DDFF-4BF7-4A2C-8CEC-B9C7DA69A0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91" name="Picture 2" descr="http://www.auntiepixelante.com/wp-content/uploads/2009/07/supermariobrosbeginning.png">
            <a:extLst>
              <a:ext uri="{FF2B5EF4-FFF2-40B4-BE49-F238E27FC236}">
                <a16:creationId xmlns:a16="http://schemas.microsoft.com/office/drawing/2014/main" id="{99C40468-1370-4653-852F-9929C0E3AD1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2744795" y="228600"/>
            <a:ext cx="2284405" cy="803897"/>
          </a:xfrm>
          <a:prstGeom prst="roundRect">
            <a:avLst>
              <a:gd name="adj" fmla="val 0"/>
            </a:avLst>
          </a:prstGeom>
          <a:solidFill>
            <a:srgbClr val="FFFFFF">
              <a:shade val="85000"/>
            </a:srgbClr>
          </a:solidFill>
          <a:ln>
            <a:noFill/>
          </a:ln>
          <a:effectLst/>
          <a:extLst/>
        </p:spPr>
      </p:pic>
      <p:pic>
        <p:nvPicPr>
          <p:cNvPr id="492" name="Picture 2" descr="http://www.auntiepixelante.com/wp-content/uploads/2009/07/supermariobrosbeginning.png">
            <a:extLst>
              <a:ext uri="{FF2B5EF4-FFF2-40B4-BE49-F238E27FC236}">
                <a16:creationId xmlns:a16="http://schemas.microsoft.com/office/drawing/2014/main" id="{9F1BE107-0115-41AA-9E06-FAF46DE465C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2744795" y="3309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93" name="Group 492">
            <a:extLst>
              <a:ext uri="{FF2B5EF4-FFF2-40B4-BE49-F238E27FC236}">
                <a16:creationId xmlns:a16="http://schemas.microsoft.com/office/drawing/2014/main" id="{6AE49B7B-DDF8-43F3-A047-389DFAA9F068}"/>
              </a:ext>
            </a:extLst>
          </p:cNvPr>
          <p:cNvGrpSpPr/>
          <p:nvPr/>
        </p:nvGrpSpPr>
        <p:grpSpPr>
          <a:xfrm>
            <a:off x="2744795" y="1026184"/>
            <a:ext cx="2286000" cy="2400776"/>
            <a:chOff x="-2113030" y="957263"/>
            <a:chExt cx="2270572" cy="2400776"/>
          </a:xfrm>
        </p:grpSpPr>
        <p:pic>
          <p:nvPicPr>
            <p:cNvPr id="494" name="Picture 2" descr="http://www.auntiepixelante.com/wp-content/uploads/2009/07/supermariobrosbeginning.png">
              <a:extLst>
                <a:ext uri="{FF2B5EF4-FFF2-40B4-BE49-F238E27FC236}">
                  <a16:creationId xmlns:a16="http://schemas.microsoft.com/office/drawing/2014/main" id="{7A8326F3-9759-4933-9846-3C47333133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2" descr="http://www.auntiepixelante.com/wp-content/uploads/2009/07/supermariobrosbeginning.png">
              <a:extLst>
                <a:ext uri="{FF2B5EF4-FFF2-40B4-BE49-F238E27FC236}">
                  <a16:creationId xmlns:a16="http://schemas.microsoft.com/office/drawing/2014/main" id="{E6244A79-4163-44B3-9C1A-499201BE039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2" descr="http://www.auntiepixelante.com/wp-content/uploads/2009/07/supermariobrosbeginning.png">
              <a:extLst>
                <a:ext uri="{FF2B5EF4-FFF2-40B4-BE49-F238E27FC236}">
                  <a16:creationId xmlns:a16="http://schemas.microsoft.com/office/drawing/2014/main" id="{0E43C1CB-B8E1-4F40-9D80-7B08679D7B6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http://www.auntiepixelante.com/wp-content/uploads/2009/07/supermariobrosbeginning.png">
              <a:extLst>
                <a:ext uri="{FF2B5EF4-FFF2-40B4-BE49-F238E27FC236}">
                  <a16:creationId xmlns:a16="http://schemas.microsoft.com/office/drawing/2014/main" id="{C0E99169-C51A-4178-A9E3-A0BA912DD52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 descr="http://www.auntiepixelante.com/wp-content/uploads/2009/07/supermariobrosbeginning.png">
              <a:extLst>
                <a:ext uri="{FF2B5EF4-FFF2-40B4-BE49-F238E27FC236}">
                  <a16:creationId xmlns:a16="http://schemas.microsoft.com/office/drawing/2014/main" id="{C2B9EB32-9AD0-44ED-8124-F47B139B6CF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http://www.auntiepixelante.com/wp-content/uploads/2009/07/supermariobrosbeginning.png">
              <a:extLst>
                <a:ext uri="{FF2B5EF4-FFF2-40B4-BE49-F238E27FC236}">
                  <a16:creationId xmlns:a16="http://schemas.microsoft.com/office/drawing/2014/main" id="{14BF99BF-ABC6-4658-AB76-17B45989B4A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 descr="http://www.auntiepixelante.com/wp-content/uploads/2009/07/supermariobrosbeginning.png">
              <a:extLst>
                <a:ext uri="{FF2B5EF4-FFF2-40B4-BE49-F238E27FC236}">
                  <a16:creationId xmlns:a16="http://schemas.microsoft.com/office/drawing/2014/main" id="{AE28585D-6FA6-442D-8AE0-37BB9323E0BD}"/>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http://www.auntiepixelante.com/wp-content/uploads/2009/07/supermariobrosbeginning.png">
              <a:extLst>
                <a:ext uri="{FF2B5EF4-FFF2-40B4-BE49-F238E27FC236}">
                  <a16:creationId xmlns:a16="http://schemas.microsoft.com/office/drawing/2014/main" id="{177B3CB1-DCAC-4F40-899A-52DDD9CF71F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02" name="Picture 2" descr="http://www.auntiepixelante.com/wp-content/uploads/2009/07/supermariobrosbeginning.png">
            <a:extLst>
              <a:ext uri="{FF2B5EF4-FFF2-40B4-BE49-F238E27FC236}">
                <a16:creationId xmlns:a16="http://schemas.microsoft.com/office/drawing/2014/main" id="{E7F7BB7F-4299-4321-92C7-3E650A6D358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2749558" y="7593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03" name="Group 502">
            <a:extLst>
              <a:ext uri="{FF2B5EF4-FFF2-40B4-BE49-F238E27FC236}">
                <a16:creationId xmlns:a16="http://schemas.microsoft.com/office/drawing/2014/main" id="{3061553F-6BDE-42BF-8C06-EE97DC24EC59}"/>
              </a:ext>
            </a:extLst>
          </p:cNvPr>
          <p:cNvGrpSpPr/>
          <p:nvPr/>
        </p:nvGrpSpPr>
        <p:grpSpPr>
          <a:xfrm>
            <a:off x="2936412" y="2100263"/>
            <a:ext cx="1905000" cy="924876"/>
            <a:chOff x="694349" y="2036708"/>
            <a:chExt cx="1751580" cy="988432"/>
          </a:xfrm>
          <a:effectLst>
            <a:outerShdw blurRad="63500" sx="102000" sy="102000" algn="ctr" rotWithShape="0">
              <a:prstClr val="black">
                <a:alpha val="40000"/>
              </a:prstClr>
            </a:outerShdw>
          </a:effectLst>
        </p:grpSpPr>
        <p:sp>
          <p:nvSpPr>
            <p:cNvPr id="504" name="Rectangle 503">
              <a:extLst>
                <a:ext uri="{FF2B5EF4-FFF2-40B4-BE49-F238E27FC236}">
                  <a16:creationId xmlns:a16="http://schemas.microsoft.com/office/drawing/2014/main" id="{62FF1584-6EFF-496B-AC3D-9F8FEE28C74E}"/>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5" name="TextBox 504">
              <a:extLst>
                <a:ext uri="{FF2B5EF4-FFF2-40B4-BE49-F238E27FC236}">
                  <a16:creationId xmlns:a16="http://schemas.microsoft.com/office/drawing/2014/main" id="{58414703-FE71-440A-845A-ECBB23E2F6DB}"/>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Perform a Drifting boost.</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06" name="Snip Same Side Corner Rectangle 552">
            <a:extLst>
              <a:ext uri="{FF2B5EF4-FFF2-40B4-BE49-F238E27FC236}">
                <a16:creationId xmlns:a16="http://schemas.microsoft.com/office/drawing/2014/main" id="{7541DDF5-ED6A-44E5-90BA-39A3B4E7DE95}"/>
              </a:ext>
            </a:extLst>
          </p:cNvPr>
          <p:cNvSpPr/>
          <p:nvPr/>
        </p:nvSpPr>
        <p:spPr>
          <a:xfrm flipV="1">
            <a:off x="4569826" y="2296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07" name="TextBox 506">
            <a:extLst>
              <a:ext uri="{FF2B5EF4-FFF2-40B4-BE49-F238E27FC236}">
                <a16:creationId xmlns:a16="http://schemas.microsoft.com/office/drawing/2014/main" id="{89E3FD99-7746-4E2C-96B7-E54E20B637BC}"/>
              </a:ext>
            </a:extLst>
          </p:cNvPr>
          <p:cNvSpPr txBox="1"/>
          <p:nvPr/>
        </p:nvSpPr>
        <p:spPr>
          <a:xfrm>
            <a:off x="2747031" y="354480"/>
            <a:ext cx="2263856"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Student Driver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08" name="TextBox 507">
            <a:extLst>
              <a:ext uri="{FF2B5EF4-FFF2-40B4-BE49-F238E27FC236}">
                <a16:creationId xmlns:a16="http://schemas.microsoft.com/office/drawing/2014/main" id="{4373953E-82FC-42C7-BB63-F57239CDA558}"/>
              </a:ext>
            </a:extLst>
          </p:cNvPr>
          <p:cNvSpPr txBox="1"/>
          <p:nvPr/>
        </p:nvSpPr>
        <p:spPr>
          <a:xfrm>
            <a:off x="2928946" y="3073400"/>
            <a:ext cx="1334466"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Before the proof,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was innocent.</a:t>
            </a:r>
          </a:p>
        </p:txBody>
      </p:sp>
      <p:pic>
        <p:nvPicPr>
          <p:cNvPr id="509" name="Picture 2" descr="http://www.mariowiki.com/images/2/29/PrincessPeachEmblem.png">
            <a:extLst>
              <a:ext uri="{FF2B5EF4-FFF2-40B4-BE49-F238E27FC236}">
                <a16:creationId xmlns:a16="http://schemas.microsoft.com/office/drawing/2014/main" id="{13FE3604-A5A3-4C9A-8F1B-E6FFC94F0FA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8031" y="30752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10" name="TextBox 509">
            <a:extLst>
              <a:ext uri="{FF2B5EF4-FFF2-40B4-BE49-F238E27FC236}">
                <a16:creationId xmlns:a16="http://schemas.microsoft.com/office/drawing/2014/main" id="{40AF26C0-8EB2-41BA-B819-4FF342B2025F}"/>
              </a:ext>
            </a:extLst>
          </p:cNvPr>
          <p:cNvSpPr txBox="1"/>
          <p:nvPr/>
        </p:nvSpPr>
        <p:spPr>
          <a:xfrm>
            <a:off x="4206333" y="30443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512" name="Group 511">
            <a:extLst>
              <a:ext uri="{FF2B5EF4-FFF2-40B4-BE49-F238E27FC236}">
                <a16:creationId xmlns:a16="http://schemas.microsoft.com/office/drawing/2014/main" id="{7E13760E-7E2A-4327-A9F4-9A296FE027A5}"/>
              </a:ext>
            </a:extLst>
          </p:cNvPr>
          <p:cNvGrpSpPr/>
          <p:nvPr/>
        </p:nvGrpSpPr>
        <p:grpSpPr>
          <a:xfrm>
            <a:off x="2744795" y="1922456"/>
            <a:ext cx="2286000" cy="92100"/>
            <a:chOff x="-2506971" y="1310005"/>
            <a:chExt cx="2313350" cy="92075"/>
          </a:xfrm>
        </p:grpSpPr>
        <p:pic>
          <p:nvPicPr>
            <p:cNvPr id="513" name="Picture 2" descr="http://www.auntiepixelante.com/wp-content/uploads/2009/07/supermariobrosbeginning.png">
              <a:extLst>
                <a:ext uri="{FF2B5EF4-FFF2-40B4-BE49-F238E27FC236}">
                  <a16:creationId xmlns:a16="http://schemas.microsoft.com/office/drawing/2014/main" id="{3DC50F80-188C-41B6-A018-EB4B84626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descr="http://www.auntiepixelante.com/wp-content/uploads/2009/07/supermariobrosbeginning.png">
              <a:extLst>
                <a:ext uri="{FF2B5EF4-FFF2-40B4-BE49-F238E27FC236}">
                  <a16:creationId xmlns:a16="http://schemas.microsoft.com/office/drawing/2014/main" id="{1D450795-A49A-4AC5-B44E-4B73F9B17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a:extLst>
              <a:ext uri="{FF2B5EF4-FFF2-40B4-BE49-F238E27FC236}">
                <a16:creationId xmlns:a16="http://schemas.microsoft.com/office/drawing/2014/main" id="{5DBC53DD-D4FD-476D-A060-1039CCE84EE9}"/>
              </a:ext>
            </a:extLst>
          </p:cNvPr>
          <p:cNvGrpSpPr/>
          <p:nvPr/>
        </p:nvGrpSpPr>
        <p:grpSpPr>
          <a:xfrm>
            <a:off x="2744795" y="697707"/>
            <a:ext cx="2286000" cy="94483"/>
            <a:chOff x="-2506971" y="1317144"/>
            <a:chExt cx="2313350" cy="94457"/>
          </a:xfrm>
        </p:grpSpPr>
        <p:pic>
          <p:nvPicPr>
            <p:cNvPr id="516" name="Picture 2" descr="http://www.auntiepixelante.com/wp-content/uploads/2009/07/supermariobrosbeginning.png">
              <a:extLst>
                <a:ext uri="{FF2B5EF4-FFF2-40B4-BE49-F238E27FC236}">
                  <a16:creationId xmlns:a16="http://schemas.microsoft.com/office/drawing/2014/main" id="{1AC9DCB8-B8B4-434C-B0EC-C3D2B7BAFE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http://www.auntiepixelante.com/wp-content/uploads/2009/07/supermariobrosbeginning.png">
              <a:extLst>
                <a:ext uri="{FF2B5EF4-FFF2-40B4-BE49-F238E27FC236}">
                  <a16:creationId xmlns:a16="http://schemas.microsoft.com/office/drawing/2014/main" id="{63D06153-B5CC-474A-A271-742C7E0C21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18" name="Picture 2" descr="http://www.auntiepixelante.com/wp-content/uploads/2009/07/supermariobrosbeginning.png">
            <a:extLst>
              <a:ext uri="{FF2B5EF4-FFF2-40B4-BE49-F238E27FC236}">
                <a16:creationId xmlns:a16="http://schemas.microsoft.com/office/drawing/2014/main" id="{F06DFA0E-B110-42B9-9EF5-B554B4B5849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5030795" y="3429000"/>
            <a:ext cx="2284405" cy="803897"/>
          </a:xfrm>
          <a:prstGeom prst="roundRect">
            <a:avLst>
              <a:gd name="adj" fmla="val 0"/>
            </a:avLst>
          </a:prstGeom>
          <a:solidFill>
            <a:srgbClr val="FFFFFF">
              <a:shade val="85000"/>
            </a:srgbClr>
          </a:solidFill>
          <a:ln>
            <a:noFill/>
          </a:ln>
          <a:effectLst/>
          <a:extLst/>
        </p:spPr>
      </p:pic>
      <p:pic>
        <p:nvPicPr>
          <p:cNvPr id="519" name="Picture 2" descr="http://www.auntiepixelante.com/wp-content/uploads/2009/07/supermariobrosbeginning.png">
            <a:extLst>
              <a:ext uri="{FF2B5EF4-FFF2-40B4-BE49-F238E27FC236}">
                <a16:creationId xmlns:a16="http://schemas.microsoft.com/office/drawing/2014/main" id="{B6D311DA-058B-4F35-B36E-5AC95C3AD9C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5030795" y="35313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20" name="Group 519">
            <a:extLst>
              <a:ext uri="{FF2B5EF4-FFF2-40B4-BE49-F238E27FC236}">
                <a16:creationId xmlns:a16="http://schemas.microsoft.com/office/drawing/2014/main" id="{D5516565-CFBE-4190-87B7-C3B2630E7EEF}"/>
              </a:ext>
            </a:extLst>
          </p:cNvPr>
          <p:cNvGrpSpPr/>
          <p:nvPr/>
        </p:nvGrpSpPr>
        <p:grpSpPr>
          <a:xfrm>
            <a:off x="5030795" y="4226584"/>
            <a:ext cx="2286000" cy="2400776"/>
            <a:chOff x="-2113030" y="957263"/>
            <a:chExt cx="2270572" cy="2400776"/>
          </a:xfrm>
        </p:grpSpPr>
        <p:pic>
          <p:nvPicPr>
            <p:cNvPr id="521" name="Picture 2" descr="http://www.auntiepixelante.com/wp-content/uploads/2009/07/supermariobrosbeginning.png">
              <a:extLst>
                <a:ext uri="{FF2B5EF4-FFF2-40B4-BE49-F238E27FC236}">
                  <a16:creationId xmlns:a16="http://schemas.microsoft.com/office/drawing/2014/main" id="{8391E195-BC90-4679-8762-A0F891B2722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2" name="Picture 2" descr="http://www.auntiepixelante.com/wp-content/uploads/2009/07/supermariobrosbeginning.png">
              <a:extLst>
                <a:ext uri="{FF2B5EF4-FFF2-40B4-BE49-F238E27FC236}">
                  <a16:creationId xmlns:a16="http://schemas.microsoft.com/office/drawing/2014/main" id="{67318DCE-5B28-428F-8F08-FE3BA4FEF70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3" name="Picture 2" descr="http://www.auntiepixelante.com/wp-content/uploads/2009/07/supermariobrosbeginning.png">
              <a:extLst>
                <a:ext uri="{FF2B5EF4-FFF2-40B4-BE49-F238E27FC236}">
                  <a16:creationId xmlns:a16="http://schemas.microsoft.com/office/drawing/2014/main" id="{984CAD10-ED32-4B64-9036-D2E77B70A99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descr="http://www.auntiepixelante.com/wp-content/uploads/2009/07/supermariobrosbeginning.png">
              <a:extLst>
                <a:ext uri="{FF2B5EF4-FFF2-40B4-BE49-F238E27FC236}">
                  <a16:creationId xmlns:a16="http://schemas.microsoft.com/office/drawing/2014/main" id="{3D9D2341-9422-4287-A94B-D48B4BF94A2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5" name="Picture 2" descr="http://www.auntiepixelante.com/wp-content/uploads/2009/07/supermariobrosbeginning.png">
              <a:extLst>
                <a:ext uri="{FF2B5EF4-FFF2-40B4-BE49-F238E27FC236}">
                  <a16:creationId xmlns:a16="http://schemas.microsoft.com/office/drawing/2014/main" id="{4CB08C5E-16C3-40CD-82BA-B3286DB778D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6" name="Picture 2" descr="http://www.auntiepixelante.com/wp-content/uploads/2009/07/supermariobrosbeginning.png">
              <a:extLst>
                <a:ext uri="{FF2B5EF4-FFF2-40B4-BE49-F238E27FC236}">
                  <a16:creationId xmlns:a16="http://schemas.microsoft.com/office/drawing/2014/main" id="{0D5A6062-01C3-45CC-856A-0A665F9ACAA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http://www.auntiepixelante.com/wp-content/uploads/2009/07/supermariobrosbeginning.png">
              <a:extLst>
                <a:ext uri="{FF2B5EF4-FFF2-40B4-BE49-F238E27FC236}">
                  <a16:creationId xmlns:a16="http://schemas.microsoft.com/office/drawing/2014/main" id="{789A6532-CCC4-4F2F-828E-8BB54CE3B40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28" name="Picture 2" descr="http://www.auntiepixelante.com/wp-content/uploads/2009/07/supermariobrosbeginning.png">
              <a:extLst>
                <a:ext uri="{FF2B5EF4-FFF2-40B4-BE49-F238E27FC236}">
                  <a16:creationId xmlns:a16="http://schemas.microsoft.com/office/drawing/2014/main" id="{59459007-368D-4611-9105-A3D91486A94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29" name="Picture 2" descr="http://www.auntiepixelante.com/wp-content/uploads/2009/07/supermariobrosbeginning.png">
            <a:extLst>
              <a:ext uri="{FF2B5EF4-FFF2-40B4-BE49-F238E27FC236}">
                <a16:creationId xmlns:a16="http://schemas.microsoft.com/office/drawing/2014/main" id="{9D94377E-4834-415B-8D50-126AF57D0FB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5035558" y="39597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30" name="Group 529">
            <a:extLst>
              <a:ext uri="{FF2B5EF4-FFF2-40B4-BE49-F238E27FC236}">
                <a16:creationId xmlns:a16="http://schemas.microsoft.com/office/drawing/2014/main" id="{47125615-22E9-42E1-B5F4-BA242B7C1891}"/>
              </a:ext>
            </a:extLst>
          </p:cNvPr>
          <p:cNvGrpSpPr/>
          <p:nvPr/>
        </p:nvGrpSpPr>
        <p:grpSpPr>
          <a:xfrm>
            <a:off x="5222412" y="5300663"/>
            <a:ext cx="1905000" cy="924876"/>
            <a:chOff x="694349" y="2036708"/>
            <a:chExt cx="1751580" cy="988432"/>
          </a:xfrm>
          <a:effectLst>
            <a:outerShdw blurRad="63500" sx="102000" sy="102000" algn="ctr" rotWithShape="0">
              <a:prstClr val="black">
                <a:alpha val="40000"/>
              </a:prstClr>
            </a:outerShdw>
          </a:effectLst>
        </p:grpSpPr>
        <p:sp>
          <p:nvSpPr>
            <p:cNvPr id="531" name="Rectangle 530">
              <a:extLst>
                <a:ext uri="{FF2B5EF4-FFF2-40B4-BE49-F238E27FC236}">
                  <a16:creationId xmlns:a16="http://schemas.microsoft.com/office/drawing/2014/main" id="{4D7804FD-23A8-4075-9B4C-DDF801B4DEB6}"/>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2" name="TextBox 531">
              <a:extLst>
                <a:ext uri="{FF2B5EF4-FFF2-40B4-BE49-F238E27FC236}">
                  <a16:creationId xmlns:a16="http://schemas.microsoft.com/office/drawing/2014/main" id="{A478061E-1EE0-484C-9910-0471E148E0B1}"/>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Block an item with a Banana.</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33" name="Snip Same Side Corner Rectangle 624">
            <a:extLst>
              <a:ext uri="{FF2B5EF4-FFF2-40B4-BE49-F238E27FC236}">
                <a16:creationId xmlns:a16="http://schemas.microsoft.com/office/drawing/2014/main" id="{7D900A57-A058-4145-BBAD-9B7A819BC3A2}"/>
              </a:ext>
            </a:extLst>
          </p:cNvPr>
          <p:cNvSpPr/>
          <p:nvPr/>
        </p:nvSpPr>
        <p:spPr>
          <a:xfrm flipV="1">
            <a:off x="6855267" y="3430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34" name="TextBox 533">
            <a:extLst>
              <a:ext uri="{FF2B5EF4-FFF2-40B4-BE49-F238E27FC236}">
                <a16:creationId xmlns:a16="http://schemas.microsoft.com/office/drawing/2014/main" id="{E8DC5CA5-A8AB-46A6-8A28-E16F1E6DC40D}"/>
              </a:ext>
            </a:extLst>
          </p:cNvPr>
          <p:cNvSpPr txBox="1"/>
          <p:nvPr/>
        </p:nvSpPr>
        <p:spPr>
          <a:xfrm>
            <a:off x="5031913" y="35548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Shield</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pic>
        <p:nvPicPr>
          <p:cNvPr id="535" name="Picture 2" descr="http://www.mariowiki.com/images/2/29/PrincessPeachEmblem.png">
            <a:extLst>
              <a:ext uri="{FF2B5EF4-FFF2-40B4-BE49-F238E27FC236}">
                <a16:creationId xmlns:a16="http://schemas.microsoft.com/office/drawing/2014/main" id="{FADF166B-9E6E-4371-BC82-F4EE098B28DA}"/>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4031" y="62756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6" name="TextBox 535">
            <a:extLst>
              <a:ext uri="{FF2B5EF4-FFF2-40B4-BE49-F238E27FC236}">
                <a16:creationId xmlns:a16="http://schemas.microsoft.com/office/drawing/2014/main" id="{7F99DD0A-70A5-4551-8980-C8453BA3EF0F}"/>
              </a:ext>
            </a:extLst>
          </p:cNvPr>
          <p:cNvSpPr txBox="1"/>
          <p:nvPr/>
        </p:nvSpPr>
        <p:spPr>
          <a:xfrm>
            <a:off x="6448791" y="62447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38" name="Picture 2" descr="Image result for mario rainbow">
            <a:extLst>
              <a:ext uri="{FF2B5EF4-FFF2-40B4-BE49-F238E27FC236}">
                <a16:creationId xmlns:a16="http://schemas.microsoft.com/office/drawing/2014/main" id="{09F32007-5DFA-472D-BEC0-D9E85C005F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8762" y="3485345"/>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539" name="TextBox 538">
            <a:extLst>
              <a:ext uri="{FF2B5EF4-FFF2-40B4-BE49-F238E27FC236}">
                <a16:creationId xmlns:a16="http://schemas.microsoft.com/office/drawing/2014/main" id="{35B10F7E-BCF9-42E8-8C0B-6674ECA2AA67}"/>
              </a:ext>
            </a:extLst>
          </p:cNvPr>
          <p:cNvSpPr txBox="1"/>
          <p:nvPr/>
        </p:nvSpPr>
        <p:spPr>
          <a:xfrm>
            <a:off x="5223048" y="627761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I beg you.</a:t>
            </a:r>
          </a:p>
        </p:txBody>
      </p:sp>
      <p:grpSp>
        <p:nvGrpSpPr>
          <p:cNvPr id="540" name="Group 539">
            <a:extLst>
              <a:ext uri="{FF2B5EF4-FFF2-40B4-BE49-F238E27FC236}">
                <a16:creationId xmlns:a16="http://schemas.microsoft.com/office/drawing/2014/main" id="{629A7CD0-DFDD-4680-8698-D3D0548AE4D4}"/>
              </a:ext>
            </a:extLst>
          </p:cNvPr>
          <p:cNvGrpSpPr/>
          <p:nvPr/>
        </p:nvGrpSpPr>
        <p:grpSpPr>
          <a:xfrm>
            <a:off x="5030795" y="5122856"/>
            <a:ext cx="2286000" cy="92100"/>
            <a:chOff x="-2506971" y="1310005"/>
            <a:chExt cx="2313350" cy="92075"/>
          </a:xfrm>
        </p:grpSpPr>
        <p:pic>
          <p:nvPicPr>
            <p:cNvPr id="541" name="Picture 2" descr="http://www.auntiepixelante.com/wp-content/uploads/2009/07/supermariobrosbeginning.png">
              <a:extLst>
                <a:ext uri="{FF2B5EF4-FFF2-40B4-BE49-F238E27FC236}">
                  <a16:creationId xmlns:a16="http://schemas.microsoft.com/office/drawing/2014/main" id="{0F4610CD-ADDB-4802-A413-CD6F0106F9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descr="http://www.auntiepixelante.com/wp-content/uploads/2009/07/supermariobrosbeginning.png">
              <a:extLst>
                <a:ext uri="{FF2B5EF4-FFF2-40B4-BE49-F238E27FC236}">
                  <a16:creationId xmlns:a16="http://schemas.microsoft.com/office/drawing/2014/main" id="{A539B402-64AF-4643-A39B-102B83F0F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3" name="Group 542">
            <a:extLst>
              <a:ext uri="{FF2B5EF4-FFF2-40B4-BE49-F238E27FC236}">
                <a16:creationId xmlns:a16="http://schemas.microsoft.com/office/drawing/2014/main" id="{1797E303-0EA9-47DB-AF82-D7172A6EA588}"/>
              </a:ext>
            </a:extLst>
          </p:cNvPr>
          <p:cNvGrpSpPr/>
          <p:nvPr/>
        </p:nvGrpSpPr>
        <p:grpSpPr>
          <a:xfrm>
            <a:off x="5030795" y="3898107"/>
            <a:ext cx="2286000" cy="94483"/>
            <a:chOff x="-2506971" y="1317144"/>
            <a:chExt cx="2313350" cy="94457"/>
          </a:xfrm>
        </p:grpSpPr>
        <p:pic>
          <p:nvPicPr>
            <p:cNvPr id="544" name="Picture 2" descr="http://www.auntiepixelante.com/wp-content/uploads/2009/07/supermariobrosbeginning.png">
              <a:extLst>
                <a:ext uri="{FF2B5EF4-FFF2-40B4-BE49-F238E27FC236}">
                  <a16:creationId xmlns:a16="http://schemas.microsoft.com/office/drawing/2014/main" id="{F7873C7F-3796-410F-A6E9-A485AC24F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descr="http://www.auntiepixelante.com/wp-content/uploads/2009/07/supermariobrosbeginning.png">
              <a:extLst>
                <a:ext uri="{FF2B5EF4-FFF2-40B4-BE49-F238E27FC236}">
                  <a16:creationId xmlns:a16="http://schemas.microsoft.com/office/drawing/2014/main" id="{B67DE54B-A75F-419B-8760-AF8DD8C1C5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46" name="Picture 2" descr="http://www.auntiepixelante.com/wp-content/uploads/2009/07/supermariobrosbeginning.png">
            <a:extLst>
              <a:ext uri="{FF2B5EF4-FFF2-40B4-BE49-F238E27FC236}">
                <a16:creationId xmlns:a16="http://schemas.microsoft.com/office/drawing/2014/main" id="{08881B86-48A8-4AD0-9231-90867C08328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2744795" y="3431040"/>
            <a:ext cx="2284405" cy="803897"/>
          </a:xfrm>
          <a:prstGeom prst="roundRect">
            <a:avLst>
              <a:gd name="adj" fmla="val 0"/>
            </a:avLst>
          </a:prstGeom>
          <a:solidFill>
            <a:srgbClr val="FFFFFF">
              <a:shade val="85000"/>
            </a:srgbClr>
          </a:solidFill>
          <a:ln>
            <a:noFill/>
          </a:ln>
          <a:effectLst/>
          <a:extLst/>
        </p:spPr>
      </p:pic>
      <p:pic>
        <p:nvPicPr>
          <p:cNvPr id="547" name="Picture 2" descr="http://www.auntiepixelante.com/wp-content/uploads/2009/07/supermariobrosbeginning.png">
            <a:extLst>
              <a:ext uri="{FF2B5EF4-FFF2-40B4-BE49-F238E27FC236}">
                <a16:creationId xmlns:a16="http://schemas.microsoft.com/office/drawing/2014/main" id="{518E43B6-4347-4E08-87F9-79B803168B1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2744795" y="3533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48" name="Group 547">
            <a:extLst>
              <a:ext uri="{FF2B5EF4-FFF2-40B4-BE49-F238E27FC236}">
                <a16:creationId xmlns:a16="http://schemas.microsoft.com/office/drawing/2014/main" id="{5D51DCB1-1686-4CB5-81E1-4BE70A535AA5}"/>
              </a:ext>
            </a:extLst>
          </p:cNvPr>
          <p:cNvGrpSpPr/>
          <p:nvPr/>
        </p:nvGrpSpPr>
        <p:grpSpPr>
          <a:xfrm>
            <a:off x="2744795" y="4228624"/>
            <a:ext cx="2286000" cy="2400776"/>
            <a:chOff x="-2113030" y="957263"/>
            <a:chExt cx="2270572" cy="2400776"/>
          </a:xfrm>
        </p:grpSpPr>
        <p:pic>
          <p:nvPicPr>
            <p:cNvPr id="549" name="Picture 2" descr="http://www.auntiepixelante.com/wp-content/uploads/2009/07/supermariobrosbeginning.png">
              <a:extLst>
                <a:ext uri="{FF2B5EF4-FFF2-40B4-BE49-F238E27FC236}">
                  <a16:creationId xmlns:a16="http://schemas.microsoft.com/office/drawing/2014/main" id="{6A1898D6-9E77-4726-9961-FC111F91EAD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descr="http://www.auntiepixelante.com/wp-content/uploads/2009/07/supermariobrosbeginning.png">
              <a:extLst>
                <a:ext uri="{FF2B5EF4-FFF2-40B4-BE49-F238E27FC236}">
                  <a16:creationId xmlns:a16="http://schemas.microsoft.com/office/drawing/2014/main" id="{12D639DC-CD4F-4D3F-BEF4-09603FA26CC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http://www.auntiepixelante.com/wp-content/uploads/2009/07/supermariobrosbeginning.png">
              <a:extLst>
                <a:ext uri="{FF2B5EF4-FFF2-40B4-BE49-F238E27FC236}">
                  <a16:creationId xmlns:a16="http://schemas.microsoft.com/office/drawing/2014/main" id="{B4721D5D-FCC7-4295-9E3A-1DD0B9E849D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descr="http://www.auntiepixelante.com/wp-content/uploads/2009/07/supermariobrosbeginning.png">
              <a:extLst>
                <a:ext uri="{FF2B5EF4-FFF2-40B4-BE49-F238E27FC236}">
                  <a16:creationId xmlns:a16="http://schemas.microsoft.com/office/drawing/2014/main" id="{988FA2B9-9253-4012-BDE2-E12B7037D32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descr="http://www.auntiepixelante.com/wp-content/uploads/2009/07/supermariobrosbeginning.png">
              <a:extLst>
                <a:ext uri="{FF2B5EF4-FFF2-40B4-BE49-F238E27FC236}">
                  <a16:creationId xmlns:a16="http://schemas.microsoft.com/office/drawing/2014/main" id="{924EB7FD-0239-402B-9E31-809700F98DF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4" name="Picture 2" descr="http://www.auntiepixelante.com/wp-content/uploads/2009/07/supermariobrosbeginning.png">
              <a:extLst>
                <a:ext uri="{FF2B5EF4-FFF2-40B4-BE49-F238E27FC236}">
                  <a16:creationId xmlns:a16="http://schemas.microsoft.com/office/drawing/2014/main" id="{5CEA868E-C4F3-4C5E-A4A6-C1CFF32EB96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5" name="Picture 2" descr="http://www.auntiepixelante.com/wp-content/uploads/2009/07/supermariobrosbeginning.png">
              <a:extLst>
                <a:ext uri="{FF2B5EF4-FFF2-40B4-BE49-F238E27FC236}">
                  <a16:creationId xmlns:a16="http://schemas.microsoft.com/office/drawing/2014/main" id="{03B681E3-6857-4045-96AD-5EAC91C32B3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2" descr="http://www.auntiepixelante.com/wp-content/uploads/2009/07/supermariobrosbeginning.png">
              <a:extLst>
                <a:ext uri="{FF2B5EF4-FFF2-40B4-BE49-F238E27FC236}">
                  <a16:creationId xmlns:a16="http://schemas.microsoft.com/office/drawing/2014/main" id="{404EB698-5E2C-471F-9392-6ECE26877DA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57" name="Picture 2" descr="http://www.auntiepixelante.com/wp-content/uploads/2009/07/supermariobrosbeginning.png">
            <a:extLst>
              <a:ext uri="{FF2B5EF4-FFF2-40B4-BE49-F238E27FC236}">
                <a16:creationId xmlns:a16="http://schemas.microsoft.com/office/drawing/2014/main" id="{0CB5FDCA-A641-4400-88F9-28C77378CDA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2749558" y="3961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58" name="Group 557">
            <a:extLst>
              <a:ext uri="{FF2B5EF4-FFF2-40B4-BE49-F238E27FC236}">
                <a16:creationId xmlns:a16="http://schemas.microsoft.com/office/drawing/2014/main" id="{0AAF282F-F455-42A8-9DF3-13661D3FC096}"/>
              </a:ext>
            </a:extLst>
          </p:cNvPr>
          <p:cNvGrpSpPr/>
          <p:nvPr/>
        </p:nvGrpSpPr>
        <p:grpSpPr>
          <a:xfrm>
            <a:off x="2936412" y="5302703"/>
            <a:ext cx="1905000" cy="924876"/>
            <a:chOff x="694349" y="2036708"/>
            <a:chExt cx="1751580" cy="988432"/>
          </a:xfrm>
          <a:effectLst>
            <a:outerShdw blurRad="63500" sx="102000" sy="102000" algn="ctr" rotWithShape="0">
              <a:prstClr val="black">
                <a:alpha val="40000"/>
              </a:prstClr>
            </a:outerShdw>
          </a:effectLst>
        </p:grpSpPr>
        <p:sp>
          <p:nvSpPr>
            <p:cNvPr id="559" name="Rectangle 558">
              <a:extLst>
                <a:ext uri="{FF2B5EF4-FFF2-40B4-BE49-F238E27FC236}">
                  <a16:creationId xmlns:a16="http://schemas.microsoft.com/office/drawing/2014/main" id="{72A5977D-72DE-468F-BAC2-FB1702D4BB3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0" name="TextBox 559">
              <a:extLst>
                <a:ext uri="{FF2B5EF4-FFF2-40B4-BE49-F238E27FC236}">
                  <a16:creationId xmlns:a16="http://schemas.microsoft.com/office/drawing/2014/main" id="{08A1F9EF-6D5D-4B1E-9B0C-A2FADC2F0375}"/>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Block an item with a Banana.</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61" name="Snip Same Side Corner Rectangle 653">
            <a:extLst>
              <a:ext uri="{FF2B5EF4-FFF2-40B4-BE49-F238E27FC236}">
                <a16:creationId xmlns:a16="http://schemas.microsoft.com/office/drawing/2014/main" id="{4D84D13C-D5CA-44D2-B1E6-AF5804C7788A}"/>
              </a:ext>
            </a:extLst>
          </p:cNvPr>
          <p:cNvSpPr/>
          <p:nvPr/>
        </p:nvSpPr>
        <p:spPr>
          <a:xfrm flipV="1">
            <a:off x="4568708" y="3430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93" name="TextBox 592">
            <a:extLst>
              <a:ext uri="{FF2B5EF4-FFF2-40B4-BE49-F238E27FC236}">
                <a16:creationId xmlns:a16="http://schemas.microsoft.com/office/drawing/2014/main" id="{3D93A851-6F05-499E-A8E1-187877AC42A7}"/>
              </a:ext>
            </a:extLst>
          </p:cNvPr>
          <p:cNvSpPr txBox="1"/>
          <p:nvPr/>
        </p:nvSpPr>
        <p:spPr>
          <a:xfrm>
            <a:off x="2744795" y="3561682"/>
            <a:ext cx="204384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Shield</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94" name="TextBox 593">
            <a:extLst>
              <a:ext uri="{FF2B5EF4-FFF2-40B4-BE49-F238E27FC236}">
                <a16:creationId xmlns:a16="http://schemas.microsoft.com/office/drawing/2014/main" id="{37CA428F-3AA9-4CEE-BD97-F142A4C7E793}"/>
              </a:ext>
            </a:extLst>
          </p:cNvPr>
          <p:cNvSpPr txBox="1"/>
          <p:nvPr/>
        </p:nvSpPr>
        <p:spPr>
          <a:xfrm>
            <a:off x="2928946" y="6275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learned this from</a:t>
            </a:r>
          </a:p>
          <a:p>
            <a:r>
              <a:rPr lang="en-US" sz="600" i="1" dirty="0">
                <a:latin typeface="Montserrat Medium" panose="00000600000000000000" pitchFamily="2" charset="0"/>
                <a:ea typeface="Open Sans" panose="020B0606030504020204" pitchFamily="34" charset="0"/>
                <a:cs typeface="Open Sans" panose="020B0606030504020204" pitchFamily="34" charset="0"/>
              </a:rPr>
              <a:t>Fast and the Furious.</a:t>
            </a:r>
          </a:p>
        </p:txBody>
      </p:sp>
      <p:pic>
        <p:nvPicPr>
          <p:cNvPr id="595" name="Picture 2" descr="http://www.mariowiki.com/images/2/29/PrincessPeachEmblem.png">
            <a:extLst>
              <a:ext uri="{FF2B5EF4-FFF2-40B4-BE49-F238E27FC236}">
                <a16:creationId xmlns:a16="http://schemas.microsoft.com/office/drawing/2014/main" id="{D0984449-B850-48EC-BE03-1C848FD8B78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8031" y="6277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6" name="TextBox 595">
            <a:extLst>
              <a:ext uri="{FF2B5EF4-FFF2-40B4-BE49-F238E27FC236}">
                <a16:creationId xmlns:a16="http://schemas.microsoft.com/office/drawing/2014/main" id="{75438D52-A878-43F2-BEAB-004E323755D0}"/>
              </a:ext>
            </a:extLst>
          </p:cNvPr>
          <p:cNvSpPr txBox="1"/>
          <p:nvPr/>
        </p:nvSpPr>
        <p:spPr>
          <a:xfrm>
            <a:off x="4206333" y="6246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598" name="Group 597">
            <a:extLst>
              <a:ext uri="{FF2B5EF4-FFF2-40B4-BE49-F238E27FC236}">
                <a16:creationId xmlns:a16="http://schemas.microsoft.com/office/drawing/2014/main" id="{AA890F24-93C4-4B6D-9778-737374CEABA1}"/>
              </a:ext>
            </a:extLst>
          </p:cNvPr>
          <p:cNvGrpSpPr/>
          <p:nvPr/>
        </p:nvGrpSpPr>
        <p:grpSpPr>
          <a:xfrm>
            <a:off x="2744795" y="5124896"/>
            <a:ext cx="2286000" cy="92100"/>
            <a:chOff x="-2506971" y="1310005"/>
            <a:chExt cx="2313350" cy="92075"/>
          </a:xfrm>
        </p:grpSpPr>
        <p:pic>
          <p:nvPicPr>
            <p:cNvPr id="599" name="Picture 2" descr="http://www.auntiepixelante.com/wp-content/uploads/2009/07/supermariobrosbeginning.png">
              <a:extLst>
                <a:ext uri="{FF2B5EF4-FFF2-40B4-BE49-F238E27FC236}">
                  <a16:creationId xmlns:a16="http://schemas.microsoft.com/office/drawing/2014/main" id="{02F22B80-DC18-4AF5-A63D-54D4D7CC1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descr="http://www.auntiepixelante.com/wp-content/uploads/2009/07/supermariobrosbeginning.png">
              <a:extLst>
                <a:ext uri="{FF2B5EF4-FFF2-40B4-BE49-F238E27FC236}">
                  <a16:creationId xmlns:a16="http://schemas.microsoft.com/office/drawing/2014/main" id="{EA34AE6E-C02C-4F27-B5C5-C45CF69356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a:extLst>
              <a:ext uri="{FF2B5EF4-FFF2-40B4-BE49-F238E27FC236}">
                <a16:creationId xmlns:a16="http://schemas.microsoft.com/office/drawing/2014/main" id="{017FD1AC-5A46-4F86-90FA-D635150F826F}"/>
              </a:ext>
            </a:extLst>
          </p:cNvPr>
          <p:cNvGrpSpPr/>
          <p:nvPr/>
        </p:nvGrpSpPr>
        <p:grpSpPr>
          <a:xfrm>
            <a:off x="2744795" y="3900147"/>
            <a:ext cx="2286000" cy="94483"/>
            <a:chOff x="-2506971" y="1317144"/>
            <a:chExt cx="2313350" cy="94457"/>
          </a:xfrm>
        </p:grpSpPr>
        <p:pic>
          <p:nvPicPr>
            <p:cNvPr id="602" name="Picture 2" descr="http://www.auntiepixelante.com/wp-content/uploads/2009/07/supermariobrosbeginning.png">
              <a:extLst>
                <a:ext uri="{FF2B5EF4-FFF2-40B4-BE49-F238E27FC236}">
                  <a16:creationId xmlns:a16="http://schemas.microsoft.com/office/drawing/2014/main" id="{8F45A76B-1583-44D2-AC2C-F327B8D5DB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descr="http://www.auntiepixelante.com/wp-content/uploads/2009/07/supermariobrosbeginning.png">
              <a:extLst>
                <a:ext uri="{FF2B5EF4-FFF2-40B4-BE49-F238E27FC236}">
                  <a16:creationId xmlns:a16="http://schemas.microsoft.com/office/drawing/2014/main" id="{30F97987-38ED-4A55-8446-3A1C91CEF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04" name="Picture 10" descr="Image result for mario pixel mushroom">
            <a:extLst>
              <a:ext uri="{FF2B5EF4-FFF2-40B4-BE49-F238E27FC236}">
                <a16:creationId xmlns:a16="http://schemas.microsoft.com/office/drawing/2014/main" id="{7FA79E43-5423-4DC2-B7A1-08D23504DD5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603099" y="294271"/>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12" descr="main-image-Mario Banana Peel  by Lmullersman ">
            <a:extLst>
              <a:ext uri="{FF2B5EF4-FFF2-40B4-BE49-F238E27FC236}">
                <a16:creationId xmlns:a16="http://schemas.microsoft.com/office/drawing/2014/main" id="{09C0C414-EA25-4DF8-AF7F-5E72B60200B9}"/>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2899" y="290067"/>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10" descr="Image result for mario pixel mushroom">
            <a:extLst>
              <a:ext uri="{FF2B5EF4-FFF2-40B4-BE49-F238E27FC236}">
                <a16:creationId xmlns:a16="http://schemas.microsoft.com/office/drawing/2014/main" id="{5ADD2082-2984-4BE6-970E-A4F90AD9790B}"/>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601981" y="3494671"/>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12" descr="main-image-Mario Banana Peel  by Lmullersman ">
            <a:extLst>
              <a:ext uri="{FF2B5EF4-FFF2-40B4-BE49-F238E27FC236}">
                <a16:creationId xmlns:a16="http://schemas.microsoft.com/office/drawing/2014/main" id="{27308FC1-9D47-409D-8156-6819163170C5}"/>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1781" y="3490467"/>
            <a:ext cx="215900" cy="171921"/>
          </a:xfrm>
          <a:prstGeom prst="rect">
            <a:avLst/>
          </a:prstGeom>
          <a:noFill/>
          <a:extLst>
            <a:ext uri="{909E8E84-426E-40DD-AFC4-6F175D3DCCD1}">
              <a14:hiddenFill xmlns:a14="http://schemas.microsoft.com/office/drawing/2010/main">
                <a:solidFill>
                  <a:srgbClr val="FFFFFF"/>
                </a:solidFill>
              </a14:hiddenFill>
            </a:ext>
          </a:extLst>
        </p:spPr>
      </p:pic>
      <p:grpSp>
        <p:nvGrpSpPr>
          <p:cNvPr id="283" name="Group 282">
            <a:extLst>
              <a:ext uri="{FF2B5EF4-FFF2-40B4-BE49-F238E27FC236}">
                <a16:creationId xmlns:a16="http://schemas.microsoft.com/office/drawing/2014/main" id="{5382FE2F-7379-4AC1-BA7B-FA24A32D2408}"/>
              </a:ext>
            </a:extLst>
          </p:cNvPr>
          <p:cNvGrpSpPr/>
          <p:nvPr/>
        </p:nvGrpSpPr>
        <p:grpSpPr>
          <a:xfrm>
            <a:off x="2743200" y="6630420"/>
            <a:ext cx="2287118" cy="3199380"/>
            <a:chOff x="11962282" y="3303020"/>
            <a:chExt cx="2287118" cy="3199380"/>
          </a:xfrm>
        </p:grpSpPr>
        <p:pic>
          <p:nvPicPr>
            <p:cNvPr id="284" name="Picture 2" descr="http://www.auntiepixelante.com/wp-content/uploads/2009/07/supermariobrosbeginning.png">
              <a:extLst>
                <a:ext uri="{FF2B5EF4-FFF2-40B4-BE49-F238E27FC236}">
                  <a16:creationId xmlns:a16="http://schemas.microsoft.com/office/drawing/2014/main" id="{505B99EC-55A7-4E88-A25E-73B4FCD130D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11962282" y="3304040"/>
              <a:ext cx="2284405" cy="803897"/>
            </a:xfrm>
            <a:prstGeom prst="roundRect">
              <a:avLst>
                <a:gd name="adj" fmla="val 0"/>
              </a:avLst>
            </a:prstGeom>
            <a:solidFill>
              <a:srgbClr val="FFFFFF">
                <a:shade val="85000"/>
              </a:srgbClr>
            </a:solidFill>
            <a:ln>
              <a:noFill/>
            </a:ln>
            <a:effectLst/>
            <a:extLst/>
          </p:spPr>
        </p:pic>
        <p:pic>
          <p:nvPicPr>
            <p:cNvPr id="285" name="Picture 2" descr="http://www.auntiepixelante.com/wp-content/uploads/2009/07/supermariobrosbeginning.png">
              <a:extLst>
                <a:ext uri="{FF2B5EF4-FFF2-40B4-BE49-F238E27FC236}">
                  <a16:creationId xmlns:a16="http://schemas.microsoft.com/office/drawing/2014/main" id="{E7AC2206-AF33-486B-9B8C-80C745D115F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11962282" y="3406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287" name="Group 286">
              <a:extLst>
                <a:ext uri="{FF2B5EF4-FFF2-40B4-BE49-F238E27FC236}">
                  <a16:creationId xmlns:a16="http://schemas.microsoft.com/office/drawing/2014/main" id="{DD589927-3153-4200-B834-C4460A407793}"/>
                </a:ext>
              </a:extLst>
            </p:cNvPr>
            <p:cNvGrpSpPr/>
            <p:nvPr/>
          </p:nvGrpSpPr>
          <p:grpSpPr>
            <a:xfrm>
              <a:off x="11962282" y="4101624"/>
              <a:ext cx="2286000" cy="2400776"/>
              <a:chOff x="-2113030" y="957263"/>
              <a:chExt cx="2270572" cy="2400776"/>
            </a:xfrm>
          </p:grpSpPr>
          <p:pic>
            <p:nvPicPr>
              <p:cNvPr id="307" name="Picture 2" descr="http://www.auntiepixelante.com/wp-content/uploads/2009/07/supermariobrosbeginning.png">
                <a:extLst>
                  <a:ext uri="{FF2B5EF4-FFF2-40B4-BE49-F238E27FC236}">
                    <a16:creationId xmlns:a16="http://schemas.microsoft.com/office/drawing/2014/main" id="{F63392DF-C5B3-4119-AC85-A1C3C095EA9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www.auntiepixelante.com/wp-content/uploads/2009/07/supermariobrosbeginning.png">
                <a:extLst>
                  <a:ext uri="{FF2B5EF4-FFF2-40B4-BE49-F238E27FC236}">
                    <a16:creationId xmlns:a16="http://schemas.microsoft.com/office/drawing/2014/main" id="{376E6F3E-FD1F-4693-A80D-794DC53725D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http://www.auntiepixelante.com/wp-content/uploads/2009/07/supermariobrosbeginning.png">
                <a:extLst>
                  <a:ext uri="{FF2B5EF4-FFF2-40B4-BE49-F238E27FC236}">
                    <a16:creationId xmlns:a16="http://schemas.microsoft.com/office/drawing/2014/main" id="{26E44635-0983-497F-917E-C0FED17603C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2" descr="http://www.auntiepixelante.com/wp-content/uploads/2009/07/supermariobrosbeginning.png">
                <a:extLst>
                  <a:ext uri="{FF2B5EF4-FFF2-40B4-BE49-F238E27FC236}">
                    <a16:creationId xmlns:a16="http://schemas.microsoft.com/office/drawing/2014/main" id="{50BC6F3B-7390-4D06-89B2-17487BEC64A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2" descr="http://www.auntiepixelante.com/wp-content/uploads/2009/07/supermariobrosbeginning.png">
                <a:extLst>
                  <a:ext uri="{FF2B5EF4-FFF2-40B4-BE49-F238E27FC236}">
                    <a16:creationId xmlns:a16="http://schemas.microsoft.com/office/drawing/2014/main" id="{2FBBFFD2-112B-4531-9B80-424221C767A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descr="http://www.auntiepixelante.com/wp-content/uploads/2009/07/supermariobrosbeginning.png">
                <a:extLst>
                  <a:ext uri="{FF2B5EF4-FFF2-40B4-BE49-F238E27FC236}">
                    <a16:creationId xmlns:a16="http://schemas.microsoft.com/office/drawing/2014/main" id="{6C5705CE-4D4F-4CDE-A671-C9114828183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www.auntiepixelante.com/wp-content/uploads/2009/07/supermariobrosbeginning.png">
                <a:extLst>
                  <a:ext uri="{FF2B5EF4-FFF2-40B4-BE49-F238E27FC236}">
                    <a16:creationId xmlns:a16="http://schemas.microsoft.com/office/drawing/2014/main" id="{89CEB147-543E-4C7B-9C1F-FDF673B6871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www.auntiepixelante.com/wp-content/uploads/2009/07/supermariobrosbeginning.png">
                <a:extLst>
                  <a:ext uri="{FF2B5EF4-FFF2-40B4-BE49-F238E27FC236}">
                    <a16:creationId xmlns:a16="http://schemas.microsoft.com/office/drawing/2014/main" id="{97E4A5F0-0E27-4EB6-9A8D-2AF01C895E0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88" name="Picture 2" descr="http://www.auntiepixelante.com/wp-content/uploads/2009/07/supermariobrosbeginning.png">
              <a:extLst>
                <a:ext uri="{FF2B5EF4-FFF2-40B4-BE49-F238E27FC236}">
                  <a16:creationId xmlns:a16="http://schemas.microsoft.com/office/drawing/2014/main" id="{3BD3BB11-ACB2-4E4E-9C9E-4A8F226738D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11967045" y="3834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289" name="Group 288">
              <a:extLst>
                <a:ext uri="{FF2B5EF4-FFF2-40B4-BE49-F238E27FC236}">
                  <a16:creationId xmlns:a16="http://schemas.microsoft.com/office/drawing/2014/main" id="{FB09EC77-F215-4E3D-835D-296273AA813E}"/>
                </a:ext>
              </a:extLst>
            </p:cNvPr>
            <p:cNvGrpSpPr/>
            <p:nvPr/>
          </p:nvGrpSpPr>
          <p:grpSpPr>
            <a:xfrm>
              <a:off x="12153899" y="5175703"/>
              <a:ext cx="1905000" cy="924876"/>
              <a:chOff x="694349" y="2036708"/>
              <a:chExt cx="1751580" cy="988432"/>
            </a:xfrm>
            <a:effectLst>
              <a:outerShdw blurRad="63500" sx="102000" sy="102000" algn="ctr" rotWithShape="0">
                <a:prstClr val="black">
                  <a:alpha val="40000"/>
                </a:prstClr>
              </a:outerShdw>
            </a:effectLst>
          </p:grpSpPr>
          <p:sp>
            <p:nvSpPr>
              <p:cNvPr id="305" name="Rectangle 304">
                <a:extLst>
                  <a:ext uri="{FF2B5EF4-FFF2-40B4-BE49-F238E27FC236}">
                    <a16:creationId xmlns:a16="http://schemas.microsoft.com/office/drawing/2014/main" id="{77FC93E7-D0DB-4139-B217-6C164574D267}"/>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TextBox 305">
                <a:extLst>
                  <a:ext uri="{FF2B5EF4-FFF2-40B4-BE49-F238E27FC236}">
                    <a16:creationId xmlns:a16="http://schemas.microsoft.com/office/drawing/2014/main" id="{A5CEFC12-CCA5-416C-BD17-7A5B8CBB4E7C}"/>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ea typeface="Open Sans" panose="020B0606030504020204" pitchFamily="34" charset="0"/>
                    <a:cs typeface="Open Sans" panose="020B0606030504020204" pitchFamily="34" charset="0"/>
                  </a:rPr>
                  <a:t>Finish the race with exactly that many Coins.</a:t>
                </a:r>
              </a:p>
            </p:txBody>
          </p:sp>
        </p:grpSp>
        <p:sp>
          <p:nvSpPr>
            <p:cNvPr id="290" name="Snip Same Side Corner Rectangle 1510">
              <a:extLst>
                <a:ext uri="{FF2B5EF4-FFF2-40B4-BE49-F238E27FC236}">
                  <a16:creationId xmlns:a16="http://schemas.microsoft.com/office/drawing/2014/main" id="{EEDEF4E6-B0BB-4158-AD02-5809B27BEFA9}"/>
                </a:ext>
              </a:extLst>
            </p:cNvPr>
            <p:cNvSpPr/>
            <p:nvPr/>
          </p:nvSpPr>
          <p:spPr>
            <a:xfrm flipV="1">
              <a:off x="13786195" y="3303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91" name="TextBox 290">
              <a:extLst>
                <a:ext uri="{FF2B5EF4-FFF2-40B4-BE49-F238E27FC236}">
                  <a16:creationId xmlns:a16="http://schemas.microsoft.com/office/drawing/2014/main" id="{8E47CF37-B856-48E9-9DCA-C5FDE2F3CE3E}"/>
                </a:ext>
              </a:extLst>
            </p:cNvPr>
            <p:cNvSpPr txBox="1"/>
            <p:nvPr/>
          </p:nvSpPr>
          <p:spPr>
            <a:xfrm>
              <a:off x="11962282" y="3429920"/>
              <a:ext cx="2266092"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Frugal</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294" name="TextBox 293">
              <a:extLst>
                <a:ext uri="{FF2B5EF4-FFF2-40B4-BE49-F238E27FC236}">
                  <a16:creationId xmlns:a16="http://schemas.microsoft.com/office/drawing/2014/main" id="{0996A17E-11F9-4C9A-BB44-43EA71DCD73E}"/>
                </a:ext>
              </a:extLst>
            </p:cNvPr>
            <p:cNvSpPr txBox="1"/>
            <p:nvPr/>
          </p:nvSpPr>
          <p:spPr>
            <a:xfrm>
              <a:off x="12146433" y="6148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295" name="Picture 2" descr="http://www.mariowiki.com/images/2/29/PrincessPeachEmblem.png">
              <a:extLst>
                <a:ext uri="{FF2B5EF4-FFF2-40B4-BE49-F238E27FC236}">
                  <a16:creationId xmlns:a16="http://schemas.microsoft.com/office/drawing/2014/main" id="{5F9BF6C4-C977-4EA0-B0B0-EE9D9833317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5518" y="6150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6" name="TextBox 295">
              <a:extLst>
                <a:ext uri="{FF2B5EF4-FFF2-40B4-BE49-F238E27FC236}">
                  <a16:creationId xmlns:a16="http://schemas.microsoft.com/office/drawing/2014/main" id="{C1288CA1-6159-4821-A540-98148A3F6128}"/>
                </a:ext>
              </a:extLst>
            </p:cNvPr>
            <p:cNvSpPr txBox="1"/>
            <p:nvPr/>
          </p:nvSpPr>
          <p:spPr>
            <a:xfrm>
              <a:off x="13423820" y="6119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11</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297" name="Rectangle 296">
              <a:extLst>
                <a:ext uri="{FF2B5EF4-FFF2-40B4-BE49-F238E27FC236}">
                  <a16:creationId xmlns:a16="http://schemas.microsoft.com/office/drawing/2014/main" id="{F2D20232-45FF-4512-8523-F8E956A17928}"/>
                </a:ext>
              </a:extLst>
            </p:cNvPr>
            <p:cNvSpPr/>
            <p:nvPr/>
          </p:nvSpPr>
          <p:spPr>
            <a:xfrm>
              <a:off x="12145162" y="38069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8" name="Group 297">
              <a:extLst>
                <a:ext uri="{FF2B5EF4-FFF2-40B4-BE49-F238E27FC236}">
                  <a16:creationId xmlns:a16="http://schemas.microsoft.com/office/drawing/2014/main" id="{808B3A12-780E-47AE-BC4F-53DED16D5198}"/>
                </a:ext>
              </a:extLst>
            </p:cNvPr>
            <p:cNvGrpSpPr/>
            <p:nvPr/>
          </p:nvGrpSpPr>
          <p:grpSpPr>
            <a:xfrm>
              <a:off x="11962282" y="4997896"/>
              <a:ext cx="2286000" cy="92100"/>
              <a:chOff x="-2506971" y="1310005"/>
              <a:chExt cx="2313350" cy="92075"/>
            </a:xfrm>
          </p:grpSpPr>
          <p:pic>
            <p:nvPicPr>
              <p:cNvPr id="303" name="Picture 2" descr="http://www.auntiepixelante.com/wp-content/uploads/2009/07/supermariobrosbeginning.png">
                <a:extLst>
                  <a:ext uri="{FF2B5EF4-FFF2-40B4-BE49-F238E27FC236}">
                    <a16:creationId xmlns:a16="http://schemas.microsoft.com/office/drawing/2014/main" id="{E8AA0035-38C7-4F0C-ABC0-7CF76771CE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http://www.auntiepixelante.com/wp-content/uploads/2009/07/supermariobrosbeginning.png">
                <a:extLst>
                  <a:ext uri="{FF2B5EF4-FFF2-40B4-BE49-F238E27FC236}">
                    <a16:creationId xmlns:a16="http://schemas.microsoft.com/office/drawing/2014/main" id="{67AB2048-AA79-4514-9CE4-E562E71840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9" name="Group 298">
              <a:extLst>
                <a:ext uri="{FF2B5EF4-FFF2-40B4-BE49-F238E27FC236}">
                  <a16:creationId xmlns:a16="http://schemas.microsoft.com/office/drawing/2014/main" id="{25785666-1F62-4E49-AEB1-9D3758C0AD55}"/>
                </a:ext>
              </a:extLst>
            </p:cNvPr>
            <p:cNvGrpSpPr/>
            <p:nvPr/>
          </p:nvGrpSpPr>
          <p:grpSpPr>
            <a:xfrm>
              <a:off x="11962282" y="3773147"/>
              <a:ext cx="2286000" cy="94483"/>
              <a:chOff x="-2506971" y="1317144"/>
              <a:chExt cx="2313350" cy="94457"/>
            </a:xfrm>
          </p:grpSpPr>
          <p:pic>
            <p:nvPicPr>
              <p:cNvPr id="301" name="Picture 2" descr="http://www.auntiepixelante.com/wp-content/uploads/2009/07/supermariobrosbeginning.png">
                <a:extLst>
                  <a:ext uri="{FF2B5EF4-FFF2-40B4-BE49-F238E27FC236}">
                    <a16:creationId xmlns:a16="http://schemas.microsoft.com/office/drawing/2014/main" id="{A2DC5702-F932-4450-8AA0-04D488D70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http://www.auntiepixelante.com/wp-content/uploads/2009/07/supermariobrosbeginning.png">
                <a:extLst>
                  <a:ext uri="{FF2B5EF4-FFF2-40B4-BE49-F238E27FC236}">
                    <a16:creationId xmlns:a16="http://schemas.microsoft.com/office/drawing/2014/main" id="{3BC35CDC-45E4-4FA9-9BC5-5F2C9782D2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00" name="Picture 10" descr="Image result for mario pixel mushroom">
              <a:extLst>
                <a:ext uri="{FF2B5EF4-FFF2-40B4-BE49-F238E27FC236}">
                  <a16:creationId xmlns:a16="http://schemas.microsoft.com/office/drawing/2014/main" id="{059741E2-BE52-4741-A4A6-77BC5A61696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819468" y="3367671"/>
              <a:ext cx="167500" cy="163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5" name="Group 314">
            <a:extLst>
              <a:ext uri="{FF2B5EF4-FFF2-40B4-BE49-F238E27FC236}">
                <a16:creationId xmlns:a16="http://schemas.microsoft.com/office/drawing/2014/main" id="{9DD00CCF-A4B1-47C3-BC41-657A9542F170}"/>
              </a:ext>
            </a:extLst>
          </p:cNvPr>
          <p:cNvGrpSpPr/>
          <p:nvPr/>
        </p:nvGrpSpPr>
        <p:grpSpPr>
          <a:xfrm>
            <a:off x="5028082" y="6630420"/>
            <a:ext cx="2287118" cy="3199380"/>
            <a:chOff x="11962282" y="3303020"/>
            <a:chExt cx="2287118" cy="3199380"/>
          </a:xfrm>
        </p:grpSpPr>
        <p:pic>
          <p:nvPicPr>
            <p:cNvPr id="316" name="Picture 2" descr="http://www.auntiepixelante.com/wp-content/uploads/2009/07/supermariobrosbeginning.png">
              <a:extLst>
                <a:ext uri="{FF2B5EF4-FFF2-40B4-BE49-F238E27FC236}">
                  <a16:creationId xmlns:a16="http://schemas.microsoft.com/office/drawing/2014/main" id="{412414DE-8BBB-4A14-BE6D-1E6FB74EC5E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11962282" y="3304040"/>
              <a:ext cx="2284405" cy="803897"/>
            </a:xfrm>
            <a:prstGeom prst="roundRect">
              <a:avLst>
                <a:gd name="adj" fmla="val 0"/>
              </a:avLst>
            </a:prstGeom>
            <a:solidFill>
              <a:srgbClr val="FFFFFF">
                <a:shade val="85000"/>
              </a:srgbClr>
            </a:solidFill>
            <a:ln>
              <a:noFill/>
            </a:ln>
            <a:effectLst/>
            <a:extLst/>
          </p:spPr>
        </p:pic>
        <p:pic>
          <p:nvPicPr>
            <p:cNvPr id="317" name="Picture 2" descr="http://www.auntiepixelante.com/wp-content/uploads/2009/07/supermariobrosbeginning.png">
              <a:extLst>
                <a:ext uri="{FF2B5EF4-FFF2-40B4-BE49-F238E27FC236}">
                  <a16:creationId xmlns:a16="http://schemas.microsoft.com/office/drawing/2014/main" id="{CF3482F6-AE4F-47ED-BF32-19862CA0F935}"/>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11962282" y="3406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18" name="Group 317">
              <a:extLst>
                <a:ext uri="{FF2B5EF4-FFF2-40B4-BE49-F238E27FC236}">
                  <a16:creationId xmlns:a16="http://schemas.microsoft.com/office/drawing/2014/main" id="{C02E8D92-B261-40C0-9CDC-CB039E623B85}"/>
                </a:ext>
              </a:extLst>
            </p:cNvPr>
            <p:cNvGrpSpPr/>
            <p:nvPr/>
          </p:nvGrpSpPr>
          <p:grpSpPr>
            <a:xfrm>
              <a:off x="11962282" y="4101624"/>
              <a:ext cx="2286000" cy="2400776"/>
              <a:chOff x="-2113030" y="957263"/>
              <a:chExt cx="2270572" cy="2400776"/>
            </a:xfrm>
          </p:grpSpPr>
          <p:pic>
            <p:nvPicPr>
              <p:cNvPr id="336" name="Picture 2" descr="http://www.auntiepixelante.com/wp-content/uploads/2009/07/supermariobrosbeginning.png">
                <a:extLst>
                  <a:ext uri="{FF2B5EF4-FFF2-40B4-BE49-F238E27FC236}">
                    <a16:creationId xmlns:a16="http://schemas.microsoft.com/office/drawing/2014/main" id="{4AF35E6F-43BE-4FBA-A104-DAED752D5C0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http://www.auntiepixelante.com/wp-content/uploads/2009/07/supermariobrosbeginning.png">
                <a:extLst>
                  <a:ext uri="{FF2B5EF4-FFF2-40B4-BE49-F238E27FC236}">
                    <a16:creationId xmlns:a16="http://schemas.microsoft.com/office/drawing/2014/main" id="{5747A22E-9581-4A79-BC78-ABFE777FB1E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www.auntiepixelante.com/wp-content/uploads/2009/07/supermariobrosbeginning.png">
                <a:extLst>
                  <a:ext uri="{FF2B5EF4-FFF2-40B4-BE49-F238E27FC236}">
                    <a16:creationId xmlns:a16="http://schemas.microsoft.com/office/drawing/2014/main" id="{5255884C-9F68-4F50-8449-43F11180B09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http://www.auntiepixelante.com/wp-content/uploads/2009/07/supermariobrosbeginning.png">
                <a:extLst>
                  <a:ext uri="{FF2B5EF4-FFF2-40B4-BE49-F238E27FC236}">
                    <a16:creationId xmlns:a16="http://schemas.microsoft.com/office/drawing/2014/main" id="{700F502B-1FA6-4882-B3A6-75DA37A7DAA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http://www.auntiepixelante.com/wp-content/uploads/2009/07/supermariobrosbeginning.png">
                <a:extLst>
                  <a:ext uri="{FF2B5EF4-FFF2-40B4-BE49-F238E27FC236}">
                    <a16:creationId xmlns:a16="http://schemas.microsoft.com/office/drawing/2014/main" id="{FD81DF5E-A241-4C2F-9F66-FA41CAB76BFC}"/>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http://www.auntiepixelante.com/wp-content/uploads/2009/07/supermariobrosbeginning.png">
                <a:extLst>
                  <a:ext uri="{FF2B5EF4-FFF2-40B4-BE49-F238E27FC236}">
                    <a16:creationId xmlns:a16="http://schemas.microsoft.com/office/drawing/2014/main" id="{C9F62763-43F0-42CF-9344-7E104EABF1B1}"/>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www.auntiepixelante.com/wp-content/uploads/2009/07/supermariobrosbeginning.png">
                <a:extLst>
                  <a:ext uri="{FF2B5EF4-FFF2-40B4-BE49-F238E27FC236}">
                    <a16:creationId xmlns:a16="http://schemas.microsoft.com/office/drawing/2014/main" id="{AACDDC65-AF0E-4CE6-838A-0DB6F19003F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www.auntiepixelante.com/wp-content/uploads/2009/07/supermariobrosbeginning.png">
                <a:extLst>
                  <a:ext uri="{FF2B5EF4-FFF2-40B4-BE49-F238E27FC236}">
                    <a16:creationId xmlns:a16="http://schemas.microsoft.com/office/drawing/2014/main" id="{BA24B191-4C19-4B01-B6EF-B6CE883AFD0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19" name="Picture 2" descr="http://www.auntiepixelante.com/wp-content/uploads/2009/07/supermariobrosbeginning.png">
              <a:extLst>
                <a:ext uri="{FF2B5EF4-FFF2-40B4-BE49-F238E27FC236}">
                  <a16:creationId xmlns:a16="http://schemas.microsoft.com/office/drawing/2014/main" id="{99535D58-C2F4-47FF-BF14-6527C59A777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11967045" y="3834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20" name="Group 319">
              <a:extLst>
                <a:ext uri="{FF2B5EF4-FFF2-40B4-BE49-F238E27FC236}">
                  <a16:creationId xmlns:a16="http://schemas.microsoft.com/office/drawing/2014/main" id="{373286D5-395D-400A-A28C-D879AC2E1A4B}"/>
                </a:ext>
              </a:extLst>
            </p:cNvPr>
            <p:cNvGrpSpPr/>
            <p:nvPr/>
          </p:nvGrpSpPr>
          <p:grpSpPr>
            <a:xfrm>
              <a:off x="12153899" y="5175703"/>
              <a:ext cx="1905000" cy="924876"/>
              <a:chOff x="694349" y="2036708"/>
              <a:chExt cx="1751580" cy="988432"/>
            </a:xfrm>
            <a:effectLst>
              <a:outerShdw blurRad="63500" sx="102000" sy="102000" algn="ctr" rotWithShape="0">
                <a:prstClr val="black">
                  <a:alpha val="40000"/>
                </a:prstClr>
              </a:outerShdw>
            </a:effectLst>
          </p:grpSpPr>
          <p:sp>
            <p:nvSpPr>
              <p:cNvPr id="334" name="Rectangle 333">
                <a:extLst>
                  <a:ext uri="{FF2B5EF4-FFF2-40B4-BE49-F238E27FC236}">
                    <a16:creationId xmlns:a16="http://schemas.microsoft.com/office/drawing/2014/main" id="{E188ECFA-A36A-472A-8F9F-6549AFBC446A}"/>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a:extLst>
                  <a:ext uri="{FF2B5EF4-FFF2-40B4-BE49-F238E27FC236}">
                    <a16:creationId xmlns:a16="http://schemas.microsoft.com/office/drawing/2014/main" id="{B8785B7E-F167-4D15-A045-D9AD4726975D}"/>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D4.</a:t>
                </a:r>
              </a:p>
              <a:p>
                <a:pPr algn="ctr"/>
                <a:r>
                  <a:rPr lang="en-US" sz="900" dirty="0">
                    <a:latin typeface="Montserrat Medium" panose="00000600000000000000" pitchFamily="2" charset="0"/>
                    <a:ea typeface="Open Sans" panose="020B0606030504020204" pitchFamily="34" charset="0"/>
                    <a:cs typeface="Open Sans" panose="020B0606030504020204" pitchFamily="34" charset="0"/>
                  </a:rPr>
                  <a:t>Finish the race with exactly that many Coins.</a:t>
                </a:r>
              </a:p>
            </p:txBody>
          </p:sp>
        </p:grpSp>
        <p:sp>
          <p:nvSpPr>
            <p:cNvPr id="321" name="Snip Same Side Corner Rectangle 1510">
              <a:extLst>
                <a:ext uri="{FF2B5EF4-FFF2-40B4-BE49-F238E27FC236}">
                  <a16:creationId xmlns:a16="http://schemas.microsoft.com/office/drawing/2014/main" id="{0AC155EF-BD55-4106-A256-A510E29E59D4}"/>
                </a:ext>
              </a:extLst>
            </p:cNvPr>
            <p:cNvSpPr/>
            <p:nvPr/>
          </p:nvSpPr>
          <p:spPr>
            <a:xfrm flipV="1">
              <a:off x="13786195" y="33030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22" name="TextBox 321">
              <a:extLst>
                <a:ext uri="{FF2B5EF4-FFF2-40B4-BE49-F238E27FC236}">
                  <a16:creationId xmlns:a16="http://schemas.microsoft.com/office/drawing/2014/main" id="{7BC3846C-340D-49AA-BC1D-F119F713B512}"/>
                </a:ext>
              </a:extLst>
            </p:cNvPr>
            <p:cNvSpPr txBox="1"/>
            <p:nvPr/>
          </p:nvSpPr>
          <p:spPr>
            <a:xfrm>
              <a:off x="11962282" y="3429920"/>
              <a:ext cx="2266092"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Frugal</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23" name="TextBox 322">
              <a:extLst>
                <a:ext uri="{FF2B5EF4-FFF2-40B4-BE49-F238E27FC236}">
                  <a16:creationId xmlns:a16="http://schemas.microsoft.com/office/drawing/2014/main" id="{6BB9DF81-6B4F-4E42-816E-620FEA458DEF}"/>
                </a:ext>
              </a:extLst>
            </p:cNvPr>
            <p:cNvSpPr txBox="1"/>
            <p:nvPr/>
          </p:nvSpPr>
          <p:spPr>
            <a:xfrm>
              <a:off x="12146433" y="61488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324" name="Picture 2" descr="http://www.mariowiki.com/images/2/29/PrincessPeachEmblem.png">
              <a:extLst>
                <a:ext uri="{FF2B5EF4-FFF2-40B4-BE49-F238E27FC236}">
                  <a16:creationId xmlns:a16="http://schemas.microsoft.com/office/drawing/2014/main" id="{18263436-B2B2-445F-ABF9-81D3A1CD2F9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5518" y="6150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0892B0BD-E32C-42FB-B5F4-C7C826706F78}"/>
                </a:ext>
              </a:extLst>
            </p:cNvPr>
            <p:cNvSpPr txBox="1"/>
            <p:nvPr/>
          </p:nvSpPr>
          <p:spPr>
            <a:xfrm>
              <a:off x="13423820" y="6119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11</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326" name="Rectangle 325">
              <a:extLst>
                <a:ext uri="{FF2B5EF4-FFF2-40B4-BE49-F238E27FC236}">
                  <a16:creationId xmlns:a16="http://schemas.microsoft.com/office/drawing/2014/main" id="{DD4D0CAF-A6AA-4CE0-A46D-1E1A1D75E653}"/>
                </a:ext>
              </a:extLst>
            </p:cNvPr>
            <p:cNvSpPr/>
            <p:nvPr/>
          </p:nvSpPr>
          <p:spPr>
            <a:xfrm>
              <a:off x="12145162" y="38069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179618CB-CEC9-46C4-B9A4-6E47B3CA0188}"/>
                </a:ext>
              </a:extLst>
            </p:cNvPr>
            <p:cNvGrpSpPr/>
            <p:nvPr/>
          </p:nvGrpSpPr>
          <p:grpSpPr>
            <a:xfrm>
              <a:off x="11962282" y="4997896"/>
              <a:ext cx="2286000" cy="92100"/>
              <a:chOff x="-2506971" y="1310005"/>
              <a:chExt cx="2313350" cy="92075"/>
            </a:xfrm>
          </p:grpSpPr>
          <p:pic>
            <p:nvPicPr>
              <p:cNvPr id="332" name="Picture 2" descr="http://www.auntiepixelante.com/wp-content/uploads/2009/07/supermariobrosbeginning.png">
                <a:extLst>
                  <a:ext uri="{FF2B5EF4-FFF2-40B4-BE49-F238E27FC236}">
                    <a16:creationId xmlns:a16="http://schemas.microsoft.com/office/drawing/2014/main" id="{3073CCC0-1E2E-4F9E-A195-5F659973BB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http://www.auntiepixelante.com/wp-content/uploads/2009/07/supermariobrosbeginning.png">
                <a:extLst>
                  <a:ext uri="{FF2B5EF4-FFF2-40B4-BE49-F238E27FC236}">
                    <a16:creationId xmlns:a16="http://schemas.microsoft.com/office/drawing/2014/main" id="{24A242DF-74FC-4577-B893-6069FF990C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8" name="Group 327">
              <a:extLst>
                <a:ext uri="{FF2B5EF4-FFF2-40B4-BE49-F238E27FC236}">
                  <a16:creationId xmlns:a16="http://schemas.microsoft.com/office/drawing/2014/main" id="{4B4A0C89-202B-4691-A904-252589A2BE67}"/>
                </a:ext>
              </a:extLst>
            </p:cNvPr>
            <p:cNvGrpSpPr/>
            <p:nvPr/>
          </p:nvGrpSpPr>
          <p:grpSpPr>
            <a:xfrm>
              <a:off x="11962282" y="3773147"/>
              <a:ext cx="2286000" cy="94483"/>
              <a:chOff x="-2506971" y="1317144"/>
              <a:chExt cx="2313350" cy="94457"/>
            </a:xfrm>
          </p:grpSpPr>
          <p:pic>
            <p:nvPicPr>
              <p:cNvPr id="330" name="Picture 2" descr="http://www.auntiepixelante.com/wp-content/uploads/2009/07/supermariobrosbeginning.png">
                <a:extLst>
                  <a:ext uri="{FF2B5EF4-FFF2-40B4-BE49-F238E27FC236}">
                    <a16:creationId xmlns:a16="http://schemas.microsoft.com/office/drawing/2014/main" id="{DFABC5A6-C2AA-4D87-8341-BF666A69C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 descr="http://www.auntiepixelante.com/wp-content/uploads/2009/07/supermariobrosbeginning.png">
                <a:extLst>
                  <a:ext uri="{FF2B5EF4-FFF2-40B4-BE49-F238E27FC236}">
                    <a16:creationId xmlns:a16="http://schemas.microsoft.com/office/drawing/2014/main" id="{B01BD671-0D44-46A9-BEA2-FE0FB4B73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29" name="Picture 10" descr="Image result for mario pixel mushroom">
              <a:extLst>
                <a:ext uri="{FF2B5EF4-FFF2-40B4-BE49-F238E27FC236}">
                  <a16:creationId xmlns:a16="http://schemas.microsoft.com/office/drawing/2014/main" id="{A7C989A8-F9B3-49FD-9639-49725CDA74F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819468" y="3367671"/>
              <a:ext cx="167500" cy="163512"/>
            </a:xfrm>
            <a:prstGeom prst="rect">
              <a:avLst/>
            </a:prstGeom>
            <a:noFill/>
            <a:extLst>
              <a:ext uri="{909E8E84-426E-40DD-AFC4-6F175D3DCCD1}">
                <a14:hiddenFill xmlns:a14="http://schemas.microsoft.com/office/drawing/2010/main">
                  <a:solidFill>
                    <a:srgbClr val="FFFFFF"/>
                  </a:solidFill>
                </a14:hiddenFill>
              </a:ext>
            </a:extLst>
          </p:spPr>
        </p:pic>
      </p:grpSp>
      <p:pic>
        <p:nvPicPr>
          <p:cNvPr id="344" name="Picture 2" descr="http://www.auntiepixelante.com/wp-content/uploads/2009/07/supermariobrosbeginning.png">
            <a:extLst>
              <a:ext uri="{FF2B5EF4-FFF2-40B4-BE49-F238E27FC236}">
                <a16:creationId xmlns:a16="http://schemas.microsoft.com/office/drawing/2014/main" id="{C1A911DC-B06B-4849-94F6-921EFF1429C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931" r="50241" b="70549"/>
          <a:stretch/>
        </p:blipFill>
        <p:spPr bwMode="auto">
          <a:xfrm>
            <a:off x="5029200" y="253629"/>
            <a:ext cx="2284405" cy="803897"/>
          </a:xfrm>
          <a:prstGeom prst="roundRect">
            <a:avLst>
              <a:gd name="adj" fmla="val 0"/>
            </a:avLst>
          </a:prstGeom>
          <a:solidFill>
            <a:srgbClr val="FFFFFF">
              <a:shade val="85000"/>
            </a:srgbClr>
          </a:solidFill>
          <a:ln>
            <a:noFill/>
          </a:ln>
          <a:effectLst/>
          <a:extLst/>
        </p:spPr>
      </p:pic>
      <p:pic>
        <p:nvPicPr>
          <p:cNvPr id="345" name="Picture 2" descr="http://www.auntiepixelante.com/wp-content/uploads/2009/07/supermariobrosbeginning.png">
            <a:extLst>
              <a:ext uri="{FF2B5EF4-FFF2-40B4-BE49-F238E27FC236}">
                <a16:creationId xmlns:a16="http://schemas.microsoft.com/office/drawing/2014/main" id="{E5913393-AA8B-4D67-87FD-8C069D0BBFD0}"/>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9078" t="70580" r="12265"/>
          <a:stretch/>
        </p:blipFill>
        <p:spPr bwMode="auto">
          <a:xfrm>
            <a:off x="5029200" y="356014"/>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46" name="Group 345">
            <a:extLst>
              <a:ext uri="{FF2B5EF4-FFF2-40B4-BE49-F238E27FC236}">
                <a16:creationId xmlns:a16="http://schemas.microsoft.com/office/drawing/2014/main" id="{AE064363-59D3-40E3-BBD2-01AD1D1ECB65}"/>
              </a:ext>
            </a:extLst>
          </p:cNvPr>
          <p:cNvGrpSpPr/>
          <p:nvPr/>
        </p:nvGrpSpPr>
        <p:grpSpPr>
          <a:xfrm>
            <a:off x="5029200" y="1051213"/>
            <a:ext cx="2286000" cy="2400776"/>
            <a:chOff x="-2113030" y="957263"/>
            <a:chExt cx="2270572" cy="2400776"/>
          </a:xfrm>
        </p:grpSpPr>
        <p:pic>
          <p:nvPicPr>
            <p:cNvPr id="347" name="Picture 2" descr="http://www.auntiepixelante.com/wp-content/uploads/2009/07/supermariobrosbeginning.png">
              <a:extLst>
                <a:ext uri="{FF2B5EF4-FFF2-40B4-BE49-F238E27FC236}">
                  <a16:creationId xmlns:a16="http://schemas.microsoft.com/office/drawing/2014/main" id="{4CD0E832-0863-490F-A7F6-551827BBE5E4}"/>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www.auntiepixelante.com/wp-content/uploads/2009/07/supermariobrosbeginning.png">
              <a:extLst>
                <a:ext uri="{FF2B5EF4-FFF2-40B4-BE49-F238E27FC236}">
                  <a16:creationId xmlns:a16="http://schemas.microsoft.com/office/drawing/2014/main" id="{DA337843-ACAF-4F8D-A140-DF1A7C48B36E}"/>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www.auntiepixelante.com/wp-content/uploads/2009/07/supermariobrosbeginning.png">
              <a:extLst>
                <a:ext uri="{FF2B5EF4-FFF2-40B4-BE49-F238E27FC236}">
                  <a16:creationId xmlns:a16="http://schemas.microsoft.com/office/drawing/2014/main" id="{D88DCB0A-9DE7-40F0-A506-366CBC606D9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www.auntiepixelante.com/wp-content/uploads/2009/07/supermariobrosbeginning.png">
              <a:extLst>
                <a:ext uri="{FF2B5EF4-FFF2-40B4-BE49-F238E27FC236}">
                  <a16:creationId xmlns:a16="http://schemas.microsoft.com/office/drawing/2014/main" id="{F771AE11-892B-44BF-A0E5-00E9C5E5C829}"/>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www.auntiepixelante.com/wp-content/uploads/2009/07/supermariobrosbeginning.png">
              <a:extLst>
                <a:ext uri="{FF2B5EF4-FFF2-40B4-BE49-F238E27FC236}">
                  <a16:creationId xmlns:a16="http://schemas.microsoft.com/office/drawing/2014/main" id="{8C48D6EB-761C-47A8-9894-D1CD0D19DA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descr="http://www.auntiepixelante.com/wp-content/uploads/2009/07/supermariobrosbeginning.png">
              <a:extLst>
                <a:ext uri="{FF2B5EF4-FFF2-40B4-BE49-F238E27FC236}">
                  <a16:creationId xmlns:a16="http://schemas.microsoft.com/office/drawing/2014/main" id="{276EDCFA-D0CA-49DD-A212-854BB4091D78}"/>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 descr="http://www.auntiepixelante.com/wp-content/uploads/2009/07/supermariobrosbeginning.png">
              <a:extLst>
                <a:ext uri="{FF2B5EF4-FFF2-40B4-BE49-F238E27FC236}">
                  <a16:creationId xmlns:a16="http://schemas.microsoft.com/office/drawing/2014/main" id="{D4FC1DE5-D20E-42FE-8AF7-AC7FA84DF94F}"/>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2" descr="http://www.auntiepixelante.com/wp-content/uploads/2009/07/supermariobrosbeginning.png">
              <a:extLst>
                <a:ext uri="{FF2B5EF4-FFF2-40B4-BE49-F238E27FC236}">
                  <a16:creationId xmlns:a16="http://schemas.microsoft.com/office/drawing/2014/main" id="{802951B6-F889-45FA-AAB3-40483C6FC29A}"/>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55" name="Picture 2" descr="http://www.auntiepixelante.com/wp-content/uploads/2009/07/supermariobrosbeginning.png">
            <a:extLst>
              <a:ext uri="{FF2B5EF4-FFF2-40B4-BE49-F238E27FC236}">
                <a16:creationId xmlns:a16="http://schemas.microsoft.com/office/drawing/2014/main" id="{9D9DDEE1-F84E-4B0C-BC61-E32A5A32C3F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22007" t="88249" r="28467"/>
          <a:stretch/>
        </p:blipFill>
        <p:spPr bwMode="auto">
          <a:xfrm>
            <a:off x="5033963" y="784338"/>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56" name="Group 355">
            <a:extLst>
              <a:ext uri="{FF2B5EF4-FFF2-40B4-BE49-F238E27FC236}">
                <a16:creationId xmlns:a16="http://schemas.microsoft.com/office/drawing/2014/main" id="{45A994AA-06F9-43D3-9D3A-E4FCC28EDD22}"/>
              </a:ext>
            </a:extLst>
          </p:cNvPr>
          <p:cNvGrpSpPr/>
          <p:nvPr/>
        </p:nvGrpSpPr>
        <p:grpSpPr>
          <a:xfrm>
            <a:off x="5220817" y="2125292"/>
            <a:ext cx="1905000" cy="924876"/>
            <a:chOff x="694349" y="2036708"/>
            <a:chExt cx="1751580" cy="988432"/>
          </a:xfrm>
          <a:effectLst>
            <a:outerShdw blurRad="63500" sx="102000" sy="102000" algn="ctr" rotWithShape="0">
              <a:prstClr val="black">
                <a:alpha val="40000"/>
              </a:prstClr>
            </a:outerShdw>
          </a:effectLst>
        </p:grpSpPr>
        <p:sp>
          <p:nvSpPr>
            <p:cNvPr id="357" name="Rectangle 356">
              <a:extLst>
                <a:ext uri="{FF2B5EF4-FFF2-40B4-BE49-F238E27FC236}">
                  <a16:creationId xmlns:a16="http://schemas.microsoft.com/office/drawing/2014/main" id="{2294B064-D28F-4A01-8039-E33654949379}"/>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8" name="TextBox 357">
              <a:extLst>
                <a:ext uri="{FF2B5EF4-FFF2-40B4-BE49-F238E27FC236}">
                  <a16:creationId xmlns:a16="http://schemas.microsoft.com/office/drawing/2014/main" id="{F1C4EE6F-EC46-404D-B41B-E7525063ACCC}"/>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Perform a Drifting boost.</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59" name="Snip Same Side Corner Rectangle 959">
            <a:extLst>
              <a:ext uri="{FF2B5EF4-FFF2-40B4-BE49-F238E27FC236}">
                <a16:creationId xmlns:a16="http://schemas.microsoft.com/office/drawing/2014/main" id="{61CE2108-4504-48F1-8BFD-26A96056013F}"/>
              </a:ext>
            </a:extLst>
          </p:cNvPr>
          <p:cNvSpPr/>
          <p:nvPr/>
        </p:nvSpPr>
        <p:spPr>
          <a:xfrm flipV="1">
            <a:off x="6854231" y="252609"/>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60" name="TextBox 359">
            <a:extLst>
              <a:ext uri="{FF2B5EF4-FFF2-40B4-BE49-F238E27FC236}">
                <a16:creationId xmlns:a16="http://schemas.microsoft.com/office/drawing/2014/main" id="{6801E1F1-9CEB-47E8-BCA3-381CDDF4883B}"/>
              </a:ext>
            </a:extLst>
          </p:cNvPr>
          <p:cNvSpPr txBox="1"/>
          <p:nvPr/>
        </p:nvSpPr>
        <p:spPr>
          <a:xfrm>
            <a:off x="5031436" y="379509"/>
            <a:ext cx="2263856" cy="446276"/>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Student Driver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a:p>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61" name="TextBox 360">
            <a:extLst>
              <a:ext uri="{FF2B5EF4-FFF2-40B4-BE49-F238E27FC236}">
                <a16:creationId xmlns:a16="http://schemas.microsoft.com/office/drawing/2014/main" id="{BE866D16-92FC-448D-BF3F-0ACB06E28277}"/>
              </a:ext>
            </a:extLst>
          </p:cNvPr>
          <p:cNvSpPr txBox="1"/>
          <p:nvPr/>
        </p:nvSpPr>
        <p:spPr>
          <a:xfrm>
            <a:off x="5213351" y="3098429"/>
            <a:ext cx="1334466"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Before the proof, </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was innocent.</a:t>
            </a:r>
          </a:p>
        </p:txBody>
      </p:sp>
      <p:pic>
        <p:nvPicPr>
          <p:cNvPr id="362" name="Picture 2" descr="http://www.mariowiki.com/images/2/29/PrincessPeachEmblem.png">
            <a:extLst>
              <a:ext uri="{FF2B5EF4-FFF2-40B4-BE49-F238E27FC236}">
                <a16:creationId xmlns:a16="http://schemas.microsoft.com/office/drawing/2014/main" id="{CB618B93-FD90-44A9-8B0D-C976CEB2907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2436" y="3100298"/>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3" name="TextBox 362">
            <a:extLst>
              <a:ext uri="{FF2B5EF4-FFF2-40B4-BE49-F238E27FC236}">
                <a16:creationId xmlns:a16="http://schemas.microsoft.com/office/drawing/2014/main" id="{B61F232D-2023-46B5-BD15-84CA9A935147}"/>
              </a:ext>
            </a:extLst>
          </p:cNvPr>
          <p:cNvSpPr txBox="1"/>
          <p:nvPr/>
        </p:nvSpPr>
        <p:spPr>
          <a:xfrm>
            <a:off x="6490738" y="3069371"/>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grpSp>
        <p:nvGrpSpPr>
          <p:cNvPr id="365" name="Group 364">
            <a:extLst>
              <a:ext uri="{FF2B5EF4-FFF2-40B4-BE49-F238E27FC236}">
                <a16:creationId xmlns:a16="http://schemas.microsoft.com/office/drawing/2014/main" id="{018F1741-65B2-4CF5-AC28-8AA9FFE34C31}"/>
              </a:ext>
            </a:extLst>
          </p:cNvPr>
          <p:cNvGrpSpPr/>
          <p:nvPr/>
        </p:nvGrpSpPr>
        <p:grpSpPr>
          <a:xfrm>
            <a:off x="5029200" y="1947485"/>
            <a:ext cx="2286000" cy="92100"/>
            <a:chOff x="-2506971" y="1310005"/>
            <a:chExt cx="2313350" cy="92075"/>
          </a:xfrm>
        </p:grpSpPr>
        <p:pic>
          <p:nvPicPr>
            <p:cNvPr id="366" name="Picture 2" descr="http://www.auntiepixelante.com/wp-content/uploads/2009/07/supermariobrosbeginning.png">
              <a:extLst>
                <a:ext uri="{FF2B5EF4-FFF2-40B4-BE49-F238E27FC236}">
                  <a16:creationId xmlns:a16="http://schemas.microsoft.com/office/drawing/2014/main" id="{7A1FAC69-441A-414C-B568-17F8FCF5C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2" descr="http://www.auntiepixelante.com/wp-content/uploads/2009/07/supermariobrosbeginning.png">
              <a:extLst>
                <a:ext uri="{FF2B5EF4-FFF2-40B4-BE49-F238E27FC236}">
                  <a16:creationId xmlns:a16="http://schemas.microsoft.com/office/drawing/2014/main" id="{2F832D06-E0D5-429A-A01E-ECB8D8583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8" name="Group 367">
            <a:extLst>
              <a:ext uri="{FF2B5EF4-FFF2-40B4-BE49-F238E27FC236}">
                <a16:creationId xmlns:a16="http://schemas.microsoft.com/office/drawing/2014/main" id="{4EA059E4-F9FC-4DD0-9657-A7025D585C44}"/>
              </a:ext>
            </a:extLst>
          </p:cNvPr>
          <p:cNvGrpSpPr/>
          <p:nvPr/>
        </p:nvGrpSpPr>
        <p:grpSpPr>
          <a:xfrm>
            <a:off x="5029200" y="722736"/>
            <a:ext cx="2286000" cy="94483"/>
            <a:chOff x="-2506971" y="1317144"/>
            <a:chExt cx="2313350" cy="94457"/>
          </a:xfrm>
        </p:grpSpPr>
        <p:pic>
          <p:nvPicPr>
            <p:cNvPr id="369" name="Picture 2" descr="http://www.auntiepixelante.com/wp-content/uploads/2009/07/supermariobrosbeginning.png">
              <a:extLst>
                <a:ext uri="{FF2B5EF4-FFF2-40B4-BE49-F238E27FC236}">
                  <a16:creationId xmlns:a16="http://schemas.microsoft.com/office/drawing/2014/main" id="{416E327C-FF83-41F7-89FA-2EE8EF7FA0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www.auntiepixelante.com/wp-content/uploads/2009/07/supermariobrosbeginning.png">
              <a:extLst>
                <a:ext uri="{FF2B5EF4-FFF2-40B4-BE49-F238E27FC236}">
                  <a16:creationId xmlns:a16="http://schemas.microsoft.com/office/drawing/2014/main" id="{D3E549B1-B2AE-4A3A-91A8-0F4C165EC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71" name="Picture 12" descr="main-image-Mario Banana Peel  by Lmullersman ">
            <a:extLst>
              <a:ext uri="{FF2B5EF4-FFF2-40B4-BE49-F238E27FC236}">
                <a16:creationId xmlns:a16="http://schemas.microsoft.com/office/drawing/2014/main" id="{5435EFC6-2AE1-4681-99BB-4398518B5309}"/>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6863304" y="313056"/>
            <a:ext cx="215900" cy="171921"/>
          </a:xfrm>
          <a:prstGeom prst="rect">
            <a:avLst/>
          </a:prstGeom>
          <a:noFill/>
          <a:extLst>
            <a:ext uri="{909E8E84-426E-40DD-AFC4-6F175D3DCCD1}">
              <a14:hiddenFill xmlns:a14="http://schemas.microsoft.com/office/drawing/2010/main">
                <a:solidFill>
                  <a:srgbClr val="FFFFFF"/>
                </a:solidFill>
              </a14:hiddenFill>
            </a:ext>
          </a:extLst>
        </p:spPr>
      </p:pic>
      <p:grpSp>
        <p:nvGrpSpPr>
          <p:cNvPr id="1357" name="Group 1356">
            <a:extLst>
              <a:ext uri="{FF2B5EF4-FFF2-40B4-BE49-F238E27FC236}">
                <a16:creationId xmlns:a16="http://schemas.microsoft.com/office/drawing/2014/main" id="{F7B1D3CC-0CD6-4CD0-94AA-C8BD654B3F2E}"/>
              </a:ext>
            </a:extLst>
          </p:cNvPr>
          <p:cNvGrpSpPr/>
          <p:nvPr/>
        </p:nvGrpSpPr>
        <p:grpSpPr>
          <a:xfrm>
            <a:off x="463081" y="228600"/>
            <a:ext cx="6852119" cy="9601200"/>
            <a:chOff x="463081" y="228600"/>
            <a:chExt cx="6852119" cy="9601200"/>
          </a:xfrm>
        </p:grpSpPr>
        <p:grpSp>
          <p:nvGrpSpPr>
            <p:cNvPr id="1358" name="Group 1357">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1367" name="Rectangle 1366"/>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Rectangle 1367"/>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Rectangle 1377"/>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9" name="Group 1358">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364" name="Rectangle 1363">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Rectangle 1364">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Rectangle 1365">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0" name="Group 135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361" name="Rectangle 136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Rectangle 136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Rectangle 136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2711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 descr="http://www.auntiepixelante.com/wp-content/uploads/2009/07/supermariobrosbeginning.png">
            <a:extLst>
              <a:ext uri="{FF2B5EF4-FFF2-40B4-BE49-F238E27FC236}">
                <a16:creationId xmlns:a16="http://schemas.microsoft.com/office/drawing/2014/main" id="{7151B54F-F5BE-4BA9-9AA8-4C67F0439D0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76250" y="3430938"/>
            <a:ext cx="2284405" cy="803897"/>
          </a:xfrm>
          <a:prstGeom prst="roundRect">
            <a:avLst>
              <a:gd name="adj" fmla="val 0"/>
            </a:avLst>
          </a:prstGeom>
          <a:solidFill>
            <a:srgbClr val="FFFFFF">
              <a:shade val="85000"/>
            </a:srgbClr>
          </a:solidFill>
          <a:ln>
            <a:noFill/>
          </a:ln>
          <a:effectLst/>
          <a:extLst/>
        </p:spPr>
      </p:pic>
      <p:pic>
        <p:nvPicPr>
          <p:cNvPr id="283" name="Picture 2" descr="http://www.auntiepixelante.com/wp-content/uploads/2009/07/supermariobrosbeginning.png">
            <a:extLst>
              <a:ext uri="{FF2B5EF4-FFF2-40B4-BE49-F238E27FC236}">
                <a16:creationId xmlns:a16="http://schemas.microsoft.com/office/drawing/2014/main" id="{D1599EF2-2132-4DB5-AA35-93688080C01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76250" y="3533323"/>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284" name="Group 283">
            <a:extLst>
              <a:ext uri="{FF2B5EF4-FFF2-40B4-BE49-F238E27FC236}">
                <a16:creationId xmlns:a16="http://schemas.microsoft.com/office/drawing/2014/main" id="{BE6331FF-5D62-43CD-B491-50EDD5A07DCA}"/>
              </a:ext>
            </a:extLst>
          </p:cNvPr>
          <p:cNvGrpSpPr/>
          <p:nvPr/>
        </p:nvGrpSpPr>
        <p:grpSpPr>
          <a:xfrm>
            <a:off x="476250" y="4228522"/>
            <a:ext cx="2286000" cy="2400776"/>
            <a:chOff x="-2113030" y="957263"/>
            <a:chExt cx="2270572" cy="2400776"/>
          </a:xfrm>
        </p:grpSpPr>
        <p:pic>
          <p:nvPicPr>
            <p:cNvPr id="285" name="Picture 2" descr="http://www.auntiepixelante.com/wp-content/uploads/2009/07/supermariobrosbeginning.png">
              <a:extLst>
                <a:ext uri="{FF2B5EF4-FFF2-40B4-BE49-F238E27FC236}">
                  <a16:creationId xmlns:a16="http://schemas.microsoft.com/office/drawing/2014/main" id="{03E21B13-EA90-4AD7-AABC-BC0593DB9CF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 descr="http://www.auntiepixelante.com/wp-content/uploads/2009/07/supermariobrosbeginning.png">
              <a:extLst>
                <a:ext uri="{FF2B5EF4-FFF2-40B4-BE49-F238E27FC236}">
                  <a16:creationId xmlns:a16="http://schemas.microsoft.com/office/drawing/2014/main" id="{FE4A0C5F-7BA3-46FC-9BFC-389DA34E08D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2" descr="http://www.auntiepixelante.com/wp-content/uploads/2009/07/supermariobrosbeginning.png">
              <a:extLst>
                <a:ext uri="{FF2B5EF4-FFF2-40B4-BE49-F238E27FC236}">
                  <a16:creationId xmlns:a16="http://schemas.microsoft.com/office/drawing/2014/main" id="{62BCCFBF-555A-49E5-9568-D748E680CB3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http://www.auntiepixelante.com/wp-content/uploads/2009/07/supermariobrosbeginning.png">
              <a:extLst>
                <a:ext uri="{FF2B5EF4-FFF2-40B4-BE49-F238E27FC236}">
                  <a16:creationId xmlns:a16="http://schemas.microsoft.com/office/drawing/2014/main" id="{E9276EA8-391E-4579-B9A6-8D5D3B735B5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http://www.auntiepixelante.com/wp-content/uploads/2009/07/supermariobrosbeginning.png">
              <a:extLst>
                <a:ext uri="{FF2B5EF4-FFF2-40B4-BE49-F238E27FC236}">
                  <a16:creationId xmlns:a16="http://schemas.microsoft.com/office/drawing/2014/main" id="{FCAA17B7-C0D1-4B09-BCEB-6DBDF7A65E1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http://www.auntiepixelante.com/wp-content/uploads/2009/07/supermariobrosbeginning.png">
              <a:extLst>
                <a:ext uri="{FF2B5EF4-FFF2-40B4-BE49-F238E27FC236}">
                  <a16:creationId xmlns:a16="http://schemas.microsoft.com/office/drawing/2014/main" id="{523AE0D3-6338-4E19-A7AB-29BA40B1CD9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2" descr="http://www.auntiepixelante.com/wp-content/uploads/2009/07/supermariobrosbeginning.png">
              <a:extLst>
                <a:ext uri="{FF2B5EF4-FFF2-40B4-BE49-F238E27FC236}">
                  <a16:creationId xmlns:a16="http://schemas.microsoft.com/office/drawing/2014/main" id="{EA215491-B495-46CB-8A59-8467009234C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www.auntiepixelante.com/wp-content/uploads/2009/07/supermariobrosbeginning.png">
              <a:extLst>
                <a:ext uri="{FF2B5EF4-FFF2-40B4-BE49-F238E27FC236}">
                  <a16:creationId xmlns:a16="http://schemas.microsoft.com/office/drawing/2014/main" id="{6FEF6A60-517C-44A7-A013-24BCDC2FB24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93" name="Picture 2" descr="http://www.auntiepixelante.com/wp-content/uploads/2009/07/supermariobrosbeginning.png">
            <a:extLst>
              <a:ext uri="{FF2B5EF4-FFF2-40B4-BE49-F238E27FC236}">
                <a16:creationId xmlns:a16="http://schemas.microsoft.com/office/drawing/2014/main" id="{1EAF10DC-38B7-429F-A80C-ED7721981B9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81013" y="3961647"/>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294" name="Group 293">
            <a:extLst>
              <a:ext uri="{FF2B5EF4-FFF2-40B4-BE49-F238E27FC236}">
                <a16:creationId xmlns:a16="http://schemas.microsoft.com/office/drawing/2014/main" id="{FB50BD5C-8FE8-498C-91A0-B6CD2E2DE67C}"/>
              </a:ext>
            </a:extLst>
          </p:cNvPr>
          <p:cNvGrpSpPr/>
          <p:nvPr/>
        </p:nvGrpSpPr>
        <p:grpSpPr>
          <a:xfrm>
            <a:off x="667867" y="5302601"/>
            <a:ext cx="1905000" cy="924876"/>
            <a:chOff x="694349" y="2036708"/>
            <a:chExt cx="1751580" cy="988432"/>
          </a:xfrm>
          <a:effectLst>
            <a:outerShdw blurRad="63500" sx="102000" sy="102000" algn="ctr" rotWithShape="0">
              <a:prstClr val="black">
                <a:alpha val="40000"/>
              </a:prstClr>
            </a:outerShdw>
          </a:effectLst>
        </p:grpSpPr>
        <p:sp>
          <p:nvSpPr>
            <p:cNvPr id="295" name="Rectangle 294">
              <a:extLst>
                <a:ext uri="{FF2B5EF4-FFF2-40B4-BE49-F238E27FC236}">
                  <a16:creationId xmlns:a16="http://schemas.microsoft.com/office/drawing/2014/main" id="{5DD763FE-4E48-4962-A848-95FAE880AE34}"/>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6" name="TextBox 295">
              <a:extLst>
                <a:ext uri="{FF2B5EF4-FFF2-40B4-BE49-F238E27FC236}">
                  <a16:creationId xmlns:a16="http://schemas.microsoft.com/office/drawing/2014/main" id="{F6278EE6-7408-4976-92EE-DD4464ED6D13}"/>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D20.</a:t>
              </a:r>
            </a:p>
            <a:p>
              <a:pPr algn="ctr"/>
              <a:r>
                <a:rPr lang="en-US" sz="900" dirty="0">
                  <a:latin typeface="Montserrat Medium" panose="00000600000000000000" pitchFamily="2" charset="0"/>
                </a:rPr>
                <a:t>Perform that number of  blue or higher Drifting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297" name="Snip Same Side Corner Rectangle 319">
            <a:extLst>
              <a:ext uri="{FF2B5EF4-FFF2-40B4-BE49-F238E27FC236}">
                <a16:creationId xmlns:a16="http://schemas.microsoft.com/office/drawing/2014/main" id="{626C58DE-9BB7-4529-96AA-6A206DBF5428}"/>
              </a:ext>
            </a:extLst>
          </p:cNvPr>
          <p:cNvSpPr/>
          <p:nvPr/>
        </p:nvSpPr>
        <p:spPr>
          <a:xfrm flipV="1">
            <a:off x="2300722"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98" name="TextBox 297">
            <a:extLst>
              <a:ext uri="{FF2B5EF4-FFF2-40B4-BE49-F238E27FC236}">
                <a16:creationId xmlns:a16="http://schemas.microsoft.com/office/drawing/2014/main" id="{850E719A-6129-41FD-9A55-1A1F235DE5D3}"/>
              </a:ext>
            </a:extLst>
          </p:cNvPr>
          <p:cNvSpPr txBox="1"/>
          <p:nvPr/>
        </p:nvSpPr>
        <p:spPr>
          <a:xfrm>
            <a:off x="476250" y="3556818"/>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High Plains Drifter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299" name="TextBox 298">
            <a:extLst>
              <a:ext uri="{FF2B5EF4-FFF2-40B4-BE49-F238E27FC236}">
                <a16:creationId xmlns:a16="http://schemas.microsoft.com/office/drawing/2014/main" id="{067C1195-20BA-44DB-9C9F-80C92895D3D9}"/>
              </a:ext>
            </a:extLst>
          </p:cNvPr>
          <p:cNvSpPr txBox="1"/>
          <p:nvPr/>
        </p:nvSpPr>
        <p:spPr>
          <a:xfrm>
            <a:off x="660401" y="6275738"/>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tried being reasonable.</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didn’t like it.”</a:t>
            </a:r>
          </a:p>
        </p:txBody>
      </p:sp>
      <p:pic>
        <p:nvPicPr>
          <p:cNvPr id="300" name="Picture 2" descr="http://www.mariowiki.com/images/2/29/PrincessPeachEmblem.png">
            <a:extLst>
              <a:ext uri="{FF2B5EF4-FFF2-40B4-BE49-F238E27FC236}">
                <a16:creationId xmlns:a16="http://schemas.microsoft.com/office/drawing/2014/main" id="{EA455B46-EA97-43CD-ACC4-21FA3FC14CB8}"/>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9486" y="6277607"/>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01" name="TextBox 300">
            <a:extLst>
              <a:ext uri="{FF2B5EF4-FFF2-40B4-BE49-F238E27FC236}">
                <a16:creationId xmlns:a16="http://schemas.microsoft.com/office/drawing/2014/main" id="{44F61BBC-E277-43CD-AE53-E6A16F1DD36B}"/>
              </a:ext>
            </a:extLst>
          </p:cNvPr>
          <p:cNvSpPr txBox="1"/>
          <p:nvPr/>
        </p:nvSpPr>
        <p:spPr>
          <a:xfrm>
            <a:off x="1937788" y="6246680"/>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11</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02" name="Picture 2" descr="Image result for high plains drifter">
            <a:extLst>
              <a:ext uri="{FF2B5EF4-FFF2-40B4-BE49-F238E27FC236}">
                <a16:creationId xmlns:a16="http://schemas.microsoft.com/office/drawing/2014/main" id="{811CCB14-1DF8-4B0F-B4D1-F159D35C1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0" y="3924277"/>
            <a:ext cx="1778000" cy="12579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3" name="Group 302">
            <a:extLst>
              <a:ext uri="{FF2B5EF4-FFF2-40B4-BE49-F238E27FC236}">
                <a16:creationId xmlns:a16="http://schemas.microsoft.com/office/drawing/2014/main" id="{DFA32B33-DC1E-40F6-AEDF-F2ACDEC3C911}"/>
              </a:ext>
            </a:extLst>
          </p:cNvPr>
          <p:cNvGrpSpPr/>
          <p:nvPr/>
        </p:nvGrpSpPr>
        <p:grpSpPr>
          <a:xfrm>
            <a:off x="476250" y="5124794"/>
            <a:ext cx="2286000" cy="92100"/>
            <a:chOff x="-2506971" y="1310005"/>
            <a:chExt cx="2313350" cy="92075"/>
          </a:xfrm>
        </p:grpSpPr>
        <p:pic>
          <p:nvPicPr>
            <p:cNvPr id="304" name="Picture 2" descr="http://www.auntiepixelante.com/wp-content/uploads/2009/07/supermariobrosbeginning.png">
              <a:extLst>
                <a:ext uri="{FF2B5EF4-FFF2-40B4-BE49-F238E27FC236}">
                  <a16:creationId xmlns:a16="http://schemas.microsoft.com/office/drawing/2014/main" id="{C9596914-7BBE-4E85-A0A8-DA775C64EA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http://www.auntiepixelante.com/wp-content/uploads/2009/07/supermariobrosbeginning.png">
              <a:extLst>
                <a:ext uri="{FF2B5EF4-FFF2-40B4-BE49-F238E27FC236}">
                  <a16:creationId xmlns:a16="http://schemas.microsoft.com/office/drawing/2014/main" id="{738339C1-504B-43FB-B965-257BDD1DD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6437CF0-F80E-4464-B5C3-6E17D42F22A7}"/>
              </a:ext>
            </a:extLst>
          </p:cNvPr>
          <p:cNvGrpSpPr/>
          <p:nvPr/>
        </p:nvGrpSpPr>
        <p:grpSpPr>
          <a:xfrm>
            <a:off x="476250" y="3900045"/>
            <a:ext cx="2286000" cy="94483"/>
            <a:chOff x="-2506971" y="1317144"/>
            <a:chExt cx="2313350" cy="94457"/>
          </a:xfrm>
        </p:grpSpPr>
        <p:pic>
          <p:nvPicPr>
            <p:cNvPr id="307" name="Picture 2" descr="http://www.auntiepixelante.com/wp-content/uploads/2009/07/supermariobrosbeginning.png">
              <a:extLst>
                <a:ext uri="{FF2B5EF4-FFF2-40B4-BE49-F238E27FC236}">
                  <a16:creationId xmlns:a16="http://schemas.microsoft.com/office/drawing/2014/main" id="{6D4A343B-D905-46ED-BD20-6A1592FE7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http://www.auntiepixelante.com/wp-content/uploads/2009/07/supermariobrosbeginning.png">
              <a:extLst>
                <a:ext uri="{FF2B5EF4-FFF2-40B4-BE49-F238E27FC236}">
                  <a16:creationId xmlns:a16="http://schemas.microsoft.com/office/drawing/2014/main" id="{8DB4A070-0BA2-4508-9A37-25486FB693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09" name="Picture 2" descr="http://www.auntiepixelante.com/wp-content/uploads/2009/07/supermariobrosbeginning.png">
            <a:extLst>
              <a:ext uri="{FF2B5EF4-FFF2-40B4-BE49-F238E27FC236}">
                <a16:creationId xmlns:a16="http://schemas.microsoft.com/office/drawing/2014/main" id="{443D3934-BAFF-4057-B84B-25FB4851522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2763368" y="3430938"/>
            <a:ext cx="2284405" cy="803897"/>
          </a:xfrm>
          <a:prstGeom prst="roundRect">
            <a:avLst>
              <a:gd name="adj" fmla="val 0"/>
            </a:avLst>
          </a:prstGeom>
          <a:solidFill>
            <a:srgbClr val="FFFFFF">
              <a:shade val="85000"/>
            </a:srgbClr>
          </a:solidFill>
          <a:ln>
            <a:noFill/>
          </a:ln>
          <a:effectLst/>
          <a:extLst/>
        </p:spPr>
      </p:pic>
      <p:pic>
        <p:nvPicPr>
          <p:cNvPr id="310" name="Picture 2" descr="http://www.auntiepixelante.com/wp-content/uploads/2009/07/supermariobrosbeginning.png">
            <a:extLst>
              <a:ext uri="{FF2B5EF4-FFF2-40B4-BE49-F238E27FC236}">
                <a16:creationId xmlns:a16="http://schemas.microsoft.com/office/drawing/2014/main" id="{ACA3E718-D266-4590-96E1-21142C7595C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2763368" y="3533323"/>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11" name="Group 310">
            <a:extLst>
              <a:ext uri="{FF2B5EF4-FFF2-40B4-BE49-F238E27FC236}">
                <a16:creationId xmlns:a16="http://schemas.microsoft.com/office/drawing/2014/main" id="{88084F8B-9C40-4124-B994-DE40D5640334}"/>
              </a:ext>
            </a:extLst>
          </p:cNvPr>
          <p:cNvGrpSpPr/>
          <p:nvPr/>
        </p:nvGrpSpPr>
        <p:grpSpPr>
          <a:xfrm>
            <a:off x="2763368" y="4228522"/>
            <a:ext cx="2286000" cy="2400776"/>
            <a:chOff x="-2113030" y="957263"/>
            <a:chExt cx="2270572" cy="2400776"/>
          </a:xfrm>
        </p:grpSpPr>
        <p:pic>
          <p:nvPicPr>
            <p:cNvPr id="312" name="Picture 2" descr="http://www.auntiepixelante.com/wp-content/uploads/2009/07/supermariobrosbeginning.png">
              <a:extLst>
                <a:ext uri="{FF2B5EF4-FFF2-40B4-BE49-F238E27FC236}">
                  <a16:creationId xmlns:a16="http://schemas.microsoft.com/office/drawing/2014/main" id="{A858EC9E-531E-4D46-A6A4-1E139F403B8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descr="http://www.auntiepixelante.com/wp-content/uploads/2009/07/supermariobrosbeginning.png">
              <a:extLst>
                <a:ext uri="{FF2B5EF4-FFF2-40B4-BE49-F238E27FC236}">
                  <a16:creationId xmlns:a16="http://schemas.microsoft.com/office/drawing/2014/main" id="{EEDD0949-5A9B-4D9C-9617-1BE67B3B7F6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http://www.auntiepixelante.com/wp-content/uploads/2009/07/supermariobrosbeginning.png">
              <a:extLst>
                <a:ext uri="{FF2B5EF4-FFF2-40B4-BE49-F238E27FC236}">
                  <a16:creationId xmlns:a16="http://schemas.microsoft.com/office/drawing/2014/main" id="{188616FB-0B23-45CA-B629-E4666EE8EE9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2" descr="http://www.auntiepixelante.com/wp-content/uploads/2009/07/supermariobrosbeginning.png">
              <a:extLst>
                <a:ext uri="{FF2B5EF4-FFF2-40B4-BE49-F238E27FC236}">
                  <a16:creationId xmlns:a16="http://schemas.microsoft.com/office/drawing/2014/main" id="{91E2972A-2DF6-45E6-9930-F838E379DE2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2" descr="http://www.auntiepixelante.com/wp-content/uploads/2009/07/supermariobrosbeginning.png">
              <a:extLst>
                <a:ext uri="{FF2B5EF4-FFF2-40B4-BE49-F238E27FC236}">
                  <a16:creationId xmlns:a16="http://schemas.microsoft.com/office/drawing/2014/main" id="{93902C4C-20B5-41DF-A242-CAA8F849EBA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2" descr="http://www.auntiepixelante.com/wp-content/uploads/2009/07/supermariobrosbeginning.png">
              <a:extLst>
                <a:ext uri="{FF2B5EF4-FFF2-40B4-BE49-F238E27FC236}">
                  <a16:creationId xmlns:a16="http://schemas.microsoft.com/office/drawing/2014/main" id="{135E55DD-09D8-4AED-9081-F3D4197DDDF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 descr="http://www.auntiepixelante.com/wp-content/uploads/2009/07/supermariobrosbeginning.png">
              <a:extLst>
                <a:ext uri="{FF2B5EF4-FFF2-40B4-BE49-F238E27FC236}">
                  <a16:creationId xmlns:a16="http://schemas.microsoft.com/office/drawing/2014/main" id="{FB2F69BF-1693-45FC-BB60-0C09D07A2BA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descr="http://www.auntiepixelante.com/wp-content/uploads/2009/07/supermariobrosbeginning.png">
              <a:extLst>
                <a:ext uri="{FF2B5EF4-FFF2-40B4-BE49-F238E27FC236}">
                  <a16:creationId xmlns:a16="http://schemas.microsoft.com/office/drawing/2014/main" id="{C154CAE0-B15E-4851-8D64-BDE2FF86931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20" name="Picture 2" descr="http://www.auntiepixelante.com/wp-content/uploads/2009/07/supermariobrosbeginning.png">
            <a:extLst>
              <a:ext uri="{FF2B5EF4-FFF2-40B4-BE49-F238E27FC236}">
                <a16:creationId xmlns:a16="http://schemas.microsoft.com/office/drawing/2014/main" id="{0660771C-84F0-487A-BC87-585201330FA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2768131" y="3961647"/>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21" name="Group 320">
            <a:extLst>
              <a:ext uri="{FF2B5EF4-FFF2-40B4-BE49-F238E27FC236}">
                <a16:creationId xmlns:a16="http://schemas.microsoft.com/office/drawing/2014/main" id="{716801FC-1411-43F2-A76E-8CFB4BAD8843}"/>
              </a:ext>
            </a:extLst>
          </p:cNvPr>
          <p:cNvGrpSpPr/>
          <p:nvPr/>
        </p:nvGrpSpPr>
        <p:grpSpPr>
          <a:xfrm>
            <a:off x="2954985" y="5302601"/>
            <a:ext cx="1905000" cy="924876"/>
            <a:chOff x="694349" y="2036708"/>
            <a:chExt cx="1751580" cy="988432"/>
          </a:xfrm>
          <a:effectLst>
            <a:outerShdw blurRad="63500" sx="102000" sy="102000" algn="ctr" rotWithShape="0">
              <a:prstClr val="black">
                <a:alpha val="40000"/>
              </a:prstClr>
            </a:outerShdw>
          </a:effectLst>
        </p:grpSpPr>
        <p:sp>
          <p:nvSpPr>
            <p:cNvPr id="322" name="Rectangle 321">
              <a:extLst>
                <a:ext uri="{FF2B5EF4-FFF2-40B4-BE49-F238E27FC236}">
                  <a16:creationId xmlns:a16="http://schemas.microsoft.com/office/drawing/2014/main" id="{52E917B5-106B-4F5D-B321-2EF3B635FF44}"/>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3" name="TextBox 322">
              <a:extLst>
                <a:ext uri="{FF2B5EF4-FFF2-40B4-BE49-F238E27FC236}">
                  <a16:creationId xmlns:a16="http://schemas.microsoft.com/office/drawing/2014/main" id="{F3C17602-87FC-4CC5-B1C7-443E7DEBCDC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D20.</a:t>
              </a:r>
            </a:p>
            <a:p>
              <a:pPr algn="ctr"/>
              <a:r>
                <a:rPr lang="en-US" sz="900" dirty="0">
                  <a:latin typeface="Montserrat Medium" panose="00000600000000000000" pitchFamily="2" charset="0"/>
                </a:rPr>
                <a:t>Perform that number of  blue or higher Drifting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24" name="Snip Same Side Corner Rectangle 1454">
            <a:extLst>
              <a:ext uri="{FF2B5EF4-FFF2-40B4-BE49-F238E27FC236}">
                <a16:creationId xmlns:a16="http://schemas.microsoft.com/office/drawing/2014/main" id="{C4876FB9-8D28-460C-9D90-CF7A6CA7490B}"/>
              </a:ext>
            </a:extLst>
          </p:cNvPr>
          <p:cNvSpPr/>
          <p:nvPr/>
        </p:nvSpPr>
        <p:spPr>
          <a:xfrm flipV="1">
            <a:off x="4586163"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25" name="TextBox 324">
            <a:extLst>
              <a:ext uri="{FF2B5EF4-FFF2-40B4-BE49-F238E27FC236}">
                <a16:creationId xmlns:a16="http://schemas.microsoft.com/office/drawing/2014/main" id="{CA1F0249-A167-4F12-AD80-600FA401BB9B}"/>
              </a:ext>
            </a:extLst>
          </p:cNvPr>
          <p:cNvSpPr txBox="1"/>
          <p:nvPr/>
        </p:nvSpPr>
        <p:spPr>
          <a:xfrm>
            <a:off x="2763368" y="3556818"/>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High Plains Drifter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26" name="TextBox 325">
            <a:extLst>
              <a:ext uri="{FF2B5EF4-FFF2-40B4-BE49-F238E27FC236}">
                <a16:creationId xmlns:a16="http://schemas.microsoft.com/office/drawing/2014/main" id="{FA846FAB-89DE-4A5B-A6F8-CCED3FCE1570}"/>
              </a:ext>
            </a:extLst>
          </p:cNvPr>
          <p:cNvSpPr txBox="1"/>
          <p:nvPr/>
        </p:nvSpPr>
        <p:spPr>
          <a:xfrm>
            <a:off x="2947519" y="6275738"/>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tried being </a:t>
            </a:r>
          </a:p>
          <a:p>
            <a:r>
              <a:rPr lang="en-US" sz="600" i="1" dirty="0">
                <a:latin typeface="Montserrat Medium" panose="00000600000000000000" pitchFamily="2" charset="0"/>
                <a:ea typeface="Open Sans" panose="020B0606030504020204" pitchFamily="34" charset="0"/>
                <a:cs typeface="Open Sans" panose="020B0606030504020204" pitchFamily="34" charset="0"/>
              </a:rPr>
              <a:t>reasonable.</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didn’t like it.”</a:t>
            </a:r>
          </a:p>
        </p:txBody>
      </p:sp>
      <p:pic>
        <p:nvPicPr>
          <p:cNvPr id="327" name="Picture 2" descr="http://www.mariowiki.com/images/2/29/PrincessPeachEmblem.png">
            <a:extLst>
              <a:ext uri="{FF2B5EF4-FFF2-40B4-BE49-F238E27FC236}">
                <a16:creationId xmlns:a16="http://schemas.microsoft.com/office/drawing/2014/main" id="{B17CE764-02F9-4A48-BDDD-DD9EE164FC1C}"/>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6604" y="6277607"/>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8" name="TextBox 327">
            <a:extLst>
              <a:ext uri="{FF2B5EF4-FFF2-40B4-BE49-F238E27FC236}">
                <a16:creationId xmlns:a16="http://schemas.microsoft.com/office/drawing/2014/main" id="{F382DC65-DF41-499D-8426-F691F35E6225}"/>
              </a:ext>
            </a:extLst>
          </p:cNvPr>
          <p:cNvSpPr txBox="1"/>
          <p:nvPr/>
        </p:nvSpPr>
        <p:spPr>
          <a:xfrm>
            <a:off x="4224906" y="6246680"/>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11</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329" name="Picture 2" descr="Image result for high plains drifter">
            <a:extLst>
              <a:ext uri="{FF2B5EF4-FFF2-40B4-BE49-F238E27FC236}">
                <a16:creationId xmlns:a16="http://schemas.microsoft.com/office/drawing/2014/main" id="{602E41C5-8252-48C5-9552-8E9C0C329E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3718" y="3924277"/>
            <a:ext cx="1778000" cy="12579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30" name="Group 329">
            <a:extLst>
              <a:ext uri="{FF2B5EF4-FFF2-40B4-BE49-F238E27FC236}">
                <a16:creationId xmlns:a16="http://schemas.microsoft.com/office/drawing/2014/main" id="{03E7CC2D-17BC-4D2D-A9B0-5AC61CF2CD68}"/>
              </a:ext>
            </a:extLst>
          </p:cNvPr>
          <p:cNvGrpSpPr/>
          <p:nvPr/>
        </p:nvGrpSpPr>
        <p:grpSpPr>
          <a:xfrm>
            <a:off x="2763368" y="5124794"/>
            <a:ext cx="2286000" cy="92100"/>
            <a:chOff x="-2506971" y="1310005"/>
            <a:chExt cx="2313350" cy="92075"/>
          </a:xfrm>
        </p:grpSpPr>
        <p:pic>
          <p:nvPicPr>
            <p:cNvPr id="331" name="Picture 2" descr="http://www.auntiepixelante.com/wp-content/uploads/2009/07/supermariobrosbeginning.png">
              <a:extLst>
                <a:ext uri="{FF2B5EF4-FFF2-40B4-BE49-F238E27FC236}">
                  <a16:creationId xmlns:a16="http://schemas.microsoft.com/office/drawing/2014/main" id="{B131FA1B-5022-4D1B-A1E1-CBBA5C4E9E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 descr="http://www.auntiepixelante.com/wp-content/uploads/2009/07/supermariobrosbeginning.png">
              <a:extLst>
                <a:ext uri="{FF2B5EF4-FFF2-40B4-BE49-F238E27FC236}">
                  <a16:creationId xmlns:a16="http://schemas.microsoft.com/office/drawing/2014/main" id="{E6DA6C01-D21C-41D9-B82D-FB49F12481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3" name="Group 332">
            <a:extLst>
              <a:ext uri="{FF2B5EF4-FFF2-40B4-BE49-F238E27FC236}">
                <a16:creationId xmlns:a16="http://schemas.microsoft.com/office/drawing/2014/main" id="{1D6D4CA9-C76D-4C55-A58B-4AD7D78D2368}"/>
              </a:ext>
            </a:extLst>
          </p:cNvPr>
          <p:cNvGrpSpPr/>
          <p:nvPr/>
        </p:nvGrpSpPr>
        <p:grpSpPr>
          <a:xfrm>
            <a:off x="2763368" y="3900045"/>
            <a:ext cx="2286000" cy="94483"/>
            <a:chOff x="-2506971" y="1317144"/>
            <a:chExt cx="2313350" cy="94457"/>
          </a:xfrm>
        </p:grpSpPr>
        <p:pic>
          <p:nvPicPr>
            <p:cNvPr id="334" name="Picture 2" descr="http://www.auntiepixelante.com/wp-content/uploads/2009/07/supermariobrosbeginning.png">
              <a:extLst>
                <a:ext uri="{FF2B5EF4-FFF2-40B4-BE49-F238E27FC236}">
                  <a16:creationId xmlns:a16="http://schemas.microsoft.com/office/drawing/2014/main" id="{45DFB8B4-4C84-4B60-8CDC-A66AD7C7AE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http://www.auntiepixelante.com/wp-content/uploads/2009/07/supermariobrosbeginning.png">
              <a:extLst>
                <a:ext uri="{FF2B5EF4-FFF2-40B4-BE49-F238E27FC236}">
                  <a16:creationId xmlns:a16="http://schemas.microsoft.com/office/drawing/2014/main" id="{13872F50-66E8-4C74-BAB3-6BD714EAD2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36" name="Picture 4" descr="Image result for bob-omb pixel art">
            <a:extLst>
              <a:ext uri="{FF2B5EF4-FFF2-40B4-BE49-F238E27FC236}">
                <a16:creationId xmlns:a16="http://schemas.microsoft.com/office/drawing/2014/main" id="{CF48A7D6-F52F-40E5-B188-4A2E6C1945EC}"/>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2326464" y="3496574"/>
            <a:ext cx="182562" cy="157667"/>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4" descr="Image result for pixel piranha plant">
            <a:extLst>
              <a:ext uri="{FF2B5EF4-FFF2-40B4-BE49-F238E27FC236}">
                <a16:creationId xmlns:a16="http://schemas.microsoft.com/office/drawing/2014/main" id="{FA76830F-98A7-45C2-B398-C1558DE696F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4620493" y="3464096"/>
            <a:ext cx="165387" cy="222622"/>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http://www.auntiepixelante.com/wp-content/uploads/2009/07/supermariobrosbeginning.png">
            <a:extLst>
              <a:ext uri="{FF2B5EF4-FFF2-40B4-BE49-F238E27FC236}">
                <a16:creationId xmlns:a16="http://schemas.microsoft.com/office/drawing/2014/main" id="{639A7EB1-D8BD-4792-878A-E0AFE143C38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57200" y="6629400"/>
            <a:ext cx="2284405" cy="803897"/>
          </a:xfrm>
          <a:prstGeom prst="roundRect">
            <a:avLst>
              <a:gd name="adj" fmla="val 0"/>
            </a:avLst>
          </a:prstGeom>
          <a:solidFill>
            <a:srgbClr val="FFFFFF">
              <a:shade val="85000"/>
            </a:srgbClr>
          </a:solidFill>
          <a:ln>
            <a:noFill/>
          </a:ln>
          <a:effectLst/>
          <a:extLst/>
        </p:spPr>
      </p:pic>
      <p:pic>
        <p:nvPicPr>
          <p:cNvPr id="339" name="Picture 2" descr="http://www.auntiepixelante.com/wp-content/uploads/2009/07/supermariobrosbeginning.png">
            <a:extLst>
              <a:ext uri="{FF2B5EF4-FFF2-40B4-BE49-F238E27FC236}">
                <a16:creationId xmlns:a16="http://schemas.microsoft.com/office/drawing/2014/main" id="{A48CB386-D0DB-4BE3-BAF2-DA776859AA2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57200" y="67317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40" name="Group 339">
            <a:extLst>
              <a:ext uri="{FF2B5EF4-FFF2-40B4-BE49-F238E27FC236}">
                <a16:creationId xmlns:a16="http://schemas.microsoft.com/office/drawing/2014/main" id="{99C08FE2-2D86-4C44-BCD0-9E3EBE0FBF19}"/>
              </a:ext>
            </a:extLst>
          </p:cNvPr>
          <p:cNvGrpSpPr/>
          <p:nvPr/>
        </p:nvGrpSpPr>
        <p:grpSpPr>
          <a:xfrm>
            <a:off x="457200" y="7426984"/>
            <a:ext cx="2286000" cy="2400776"/>
            <a:chOff x="-2113030" y="957263"/>
            <a:chExt cx="2270572" cy="2400776"/>
          </a:xfrm>
        </p:grpSpPr>
        <p:pic>
          <p:nvPicPr>
            <p:cNvPr id="341" name="Picture 2" descr="http://www.auntiepixelante.com/wp-content/uploads/2009/07/supermariobrosbeginning.png">
              <a:extLst>
                <a:ext uri="{FF2B5EF4-FFF2-40B4-BE49-F238E27FC236}">
                  <a16:creationId xmlns:a16="http://schemas.microsoft.com/office/drawing/2014/main" id="{E4FB4752-0722-4050-822B-D762C69CDA0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http://www.auntiepixelante.com/wp-content/uploads/2009/07/supermariobrosbeginning.png">
              <a:extLst>
                <a:ext uri="{FF2B5EF4-FFF2-40B4-BE49-F238E27FC236}">
                  <a16:creationId xmlns:a16="http://schemas.microsoft.com/office/drawing/2014/main" id="{C417AF97-5F0E-48F1-B364-55D3B05AA14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http://www.auntiepixelante.com/wp-content/uploads/2009/07/supermariobrosbeginning.png">
              <a:extLst>
                <a:ext uri="{FF2B5EF4-FFF2-40B4-BE49-F238E27FC236}">
                  <a16:creationId xmlns:a16="http://schemas.microsoft.com/office/drawing/2014/main" id="{3257FDDA-9B27-44BD-B509-4C87C6BD019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2" descr="http://www.auntiepixelante.com/wp-content/uploads/2009/07/supermariobrosbeginning.png">
              <a:extLst>
                <a:ext uri="{FF2B5EF4-FFF2-40B4-BE49-F238E27FC236}">
                  <a16:creationId xmlns:a16="http://schemas.microsoft.com/office/drawing/2014/main" id="{65EAD387-4129-41DF-BCCE-A23F9FBA5B2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2" descr="http://www.auntiepixelante.com/wp-content/uploads/2009/07/supermariobrosbeginning.png">
              <a:extLst>
                <a:ext uri="{FF2B5EF4-FFF2-40B4-BE49-F238E27FC236}">
                  <a16:creationId xmlns:a16="http://schemas.microsoft.com/office/drawing/2014/main" id="{B8E38B7C-9B27-4395-9C96-E06E63056EC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http://www.auntiepixelante.com/wp-content/uploads/2009/07/supermariobrosbeginning.png">
              <a:extLst>
                <a:ext uri="{FF2B5EF4-FFF2-40B4-BE49-F238E27FC236}">
                  <a16:creationId xmlns:a16="http://schemas.microsoft.com/office/drawing/2014/main" id="{22FD2B3D-A81F-4AD9-AC76-F4E744BA710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descr="http://www.auntiepixelante.com/wp-content/uploads/2009/07/supermariobrosbeginning.png">
              <a:extLst>
                <a:ext uri="{FF2B5EF4-FFF2-40B4-BE49-F238E27FC236}">
                  <a16:creationId xmlns:a16="http://schemas.microsoft.com/office/drawing/2014/main" id="{F9793B99-C935-4893-B179-DD27C8BC530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2" descr="http://www.auntiepixelante.com/wp-content/uploads/2009/07/supermariobrosbeginning.png">
              <a:extLst>
                <a:ext uri="{FF2B5EF4-FFF2-40B4-BE49-F238E27FC236}">
                  <a16:creationId xmlns:a16="http://schemas.microsoft.com/office/drawing/2014/main" id="{C0895824-C35D-4682-960F-BA897DFB8D0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49" name="Picture 2" descr="http://www.auntiepixelante.com/wp-content/uploads/2009/07/supermariobrosbeginning.png">
            <a:extLst>
              <a:ext uri="{FF2B5EF4-FFF2-40B4-BE49-F238E27FC236}">
                <a16:creationId xmlns:a16="http://schemas.microsoft.com/office/drawing/2014/main" id="{0A1F51DC-EFD9-44D2-8A2B-7F6DCBBBFEF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61963" y="71601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50" name="Group 349">
            <a:extLst>
              <a:ext uri="{FF2B5EF4-FFF2-40B4-BE49-F238E27FC236}">
                <a16:creationId xmlns:a16="http://schemas.microsoft.com/office/drawing/2014/main" id="{61B51337-832A-478C-B3AD-6BA2808E57BA}"/>
              </a:ext>
            </a:extLst>
          </p:cNvPr>
          <p:cNvGrpSpPr/>
          <p:nvPr/>
        </p:nvGrpSpPr>
        <p:grpSpPr>
          <a:xfrm>
            <a:off x="648817" y="8501063"/>
            <a:ext cx="1905000" cy="924876"/>
            <a:chOff x="694349" y="2036708"/>
            <a:chExt cx="1751580" cy="988432"/>
          </a:xfrm>
          <a:effectLst>
            <a:outerShdw blurRad="63500" sx="102000" sy="102000" algn="ctr" rotWithShape="0">
              <a:prstClr val="black">
                <a:alpha val="40000"/>
              </a:prstClr>
            </a:outerShdw>
          </a:effectLst>
        </p:grpSpPr>
        <p:sp>
          <p:nvSpPr>
            <p:cNvPr id="351" name="Rectangle 350">
              <a:extLst>
                <a:ext uri="{FF2B5EF4-FFF2-40B4-BE49-F238E27FC236}">
                  <a16:creationId xmlns:a16="http://schemas.microsoft.com/office/drawing/2014/main" id="{95809090-A2AC-4AC2-ACDB-3CADA009CF6D}"/>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a:extLst>
                <a:ext uri="{FF2B5EF4-FFF2-40B4-BE49-F238E27FC236}">
                  <a16:creationId xmlns:a16="http://schemas.microsoft.com/office/drawing/2014/main" id="{7DF16792-E4A1-4508-8BD6-2AD72B8753DA}"/>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Perform that number of Drafting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53" name="Snip Same Side Corner Rectangle 289">
            <a:extLst>
              <a:ext uri="{FF2B5EF4-FFF2-40B4-BE49-F238E27FC236}">
                <a16:creationId xmlns:a16="http://schemas.microsoft.com/office/drawing/2014/main" id="{78F0E65E-51DF-440B-AEFB-53F97B10717F}"/>
              </a:ext>
            </a:extLst>
          </p:cNvPr>
          <p:cNvSpPr/>
          <p:nvPr/>
        </p:nvSpPr>
        <p:spPr>
          <a:xfrm flipV="1">
            <a:off x="2281672" y="66304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54" name="TextBox 353">
            <a:extLst>
              <a:ext uri="{FF2B5EF4-FFF2-40B4-BE49-F238E27FC236}">
                <a16:creationId xmlns:a16="http://schemas.microsoft.com/office/drawing/2014/main" id="{AF1F70BC-63D9-4F46-94E2-81746B9042C3}"/>
              </a:ext>
            </a:extLst>
          </p:cNvPr>
          <p:cNvSpPr txBox="1"/>
          <p:nvPr/>
        </p:nvSpPr>
        <p:spPr>
          <a:xfrm>
            <a:off x="457200" y="675528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Creeper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55" name="TextBox 354">
            <a:extLst>
              <a:ext uri="{FF2B5EF4-FFF2-40B4-BE49-F238E27FC236}">
                <a16:creationId xmlns:a16="http://schemas.microsoft.com/office/drawing/2014/main" id="{AB279826-66E5-4D6D-A668-C6A51E44D708}"/>
              </a:ext>
            </a:extLst>
          </p:cNvPr>
          <p:cNvSpPr txBox="1"/>
          <p:nvPr/>
        </p:nvSpPr>
        <p:spPr>
          <a:xfrm>
            <a:off x="641351" y="947420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a:t>
            </a:r>
          </a:p>
          <a:p>
            <a:r>
              <a:rPr lang="en-US" sz="600" i="1" dirty="0">
                <a:latin typeface="Montserrat Medium" panose="00000600000000000000" pitchFamily="2" charset="0"/>
                <a:ea typeface="Open Sans" panose="020B0606030504020204" pitchFamily="34" charset="0"/>
                <a:cs typeface="Open Sans" panose="020B0606030504020204" pitchFamily="34" charset="0"/>
              </a:rPr>
              <a:t>of my bubble.</a:t>
            </a:r>
          </a:p>
        </p:txBody>
      </p:sp>
      <p:pic>
        <p:nvPicPr>
          <p:cNvPr id="356" name="Picture 2" descr="http://www.mariowiki.com/images/2/29/PrincessPeachEmblem.png">
            <a:extLst>
              <a:ext uri="{FF2B5EF4-FFF2-40B4-BE49-F238E27FC236}">
                <a16:creationId xmlns:a16="http://schemas.microsoft.com/office/drawing/2014/main" id="{8D6A1E67-4F59-4983-8D8A-C2F0C9A5F05C}"/>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36" y="94760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7" name="TextBox 356">
            <a:extLst>
              <a:ext uri="{FF2B5EF4-FFF2-40B4-BE49-F238E27FC236}">
                <a16:creationId xmlns:a16="http://schemas.microsoft.com/office/drawing/2014/main" id="{D3828130-3A97-4DD1-B43E-35D0C1034C63}"/>
              </a:ext>
            </a:extLst>
          </p:cNvPr>
          <p:cNvSpPr txBox="1"/>
          <p:nvPr/>
        </p:nvSpPr>
        <p:spPr>
          <a:xfrm>
            <a:off x="1918738" y="94451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358" name="Rectangle 357">
            <a:extLst>
              <a:ext uri="{FF2B5EF4-FFF2-40B4-BE49-F238E27FC236}">
                <a16:creationId xmlns:a16="http://schemas.microsoft.com/office/drawing/2014/main" id="{9B370436-3338-45BD-8664-5D7813DC5E1A}"/>
              </a:ext>
            </a:extLst>
          </p:cNvPr>
          <p:cNvSpPr/>
          <p:nvPr/>
        </p:nvSpPr>
        <p:spPr>
          <a:xfrm>
            <a:off x="640080" y="713232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9" name="Picture 4" descr="Image result for creeper">
            <a:extLst>
              <a:ext uri="{FF2B5EF4-FFF2-40B4-BE49-F238E27FC236}">
                <a16:creationId xmlns:a16="http://schemas.microsoft.com/office/drawing/2014/main" id="{331032E6-9454-4428-98B0-5545404F34E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95387" y="7117350"/>
            <a:ext cx="877253" cy="1253219"/>
          </a:xfrm>
          <a:prstGeom prst="rect">
            <a:avLst/>
          </a:prstGeom>
          <a:noFill/>
          <a:extLst>
            <a:ext uri="{909E8E84-426E-40DD-AFC4-6F175D3DCCD1}">
              <a14:hiddenFill xmlns:a14="http://schemas.microsoft.com/office/drawing/2010/main">
                <a:solidFill>
                  <a:srgbClr val="FFFFFF"/>
                </a:solidFill>
              </a14:hiddenFill>
            </a:ext>
          </a:extLst>
        </p:spPr>
      </p:pic>
      <p:grpSp>
        <p:nvGrpSpPr>
          <p:cNvPr id="360" name="Group 359">
            <a:extLst>
              <a:ext uri="{FF2B5EF4-FFF2-40B4-BE49-F238E27FC236}">
                <a16:creationId xmlns:a16="http://schemas.microsoft.com/office/drawing/2014/main" id="{BD0565DB-99EA-4C6C-A254-2A854FF37473}"/>
              </a:ext>
            </a:extLst>
          </p:cNvPr>
          <p:cNvGrpSpPr/>
          <p:nvPr/>
        </p:nvGrpSpPr>
        <p:grpSpPr>
          <a:xfrm>
            <a:off x="457200" y="8323256"/>
            <a:ext cx="2286000" cy="92100"/>
            <a:chOff x="-2506971" y="1310005"/>
            <a:chExt cx="2313350" cy="92075"/>
          </a:xfrm>
        </p:grpSpPr>
        <p:pic>
          <p:nvPicPr>
            <p:cNvPr id="361" name="Picture 2" descr="http://www.auntiepixelante.com/wp-content/uploads/2009/07/supermariobrosbeginning.png">
              <a:extLst>
                <a:ext uri="{FF2B5EF4-FFF2-40B4-BE49-F238E27FC236}">
                  <a16:creationId xmlns:a16="http://schemas.microsoft.com/office/drawing/2014/main" id="{09B3CA7D-2F2E-432C-91EF-7717EBC052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http://www.auntiepixelante.com/wp-content/uploads/2009/07/supermariobrosbeginning.png">
              <a:extLst>
                <a:ext uri="{FF2B5EF4-FFF2-40B4-BE49-F238E27FC236}">
                  <a16:creationId xmlns:a16="http://schemas.microsoft.com/office/drawing/2014/main" id="{F7C9DF11-9F52-4860-8700-333059C6BE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3" name="Group 362">
            <a:extLst>
              <a:ext uri="{FF2B5EF4-FFF2-40B4-BE49-F238E27FC236}">
                <a16:creationId xmlns:a16="http://schemas.microsoft.com/office/drawing/2014/main" id="{130226BF-46F6-4D6F-8808-6E586F2E5884}"/>
              </a:ext>
            </a:extLst>
          </p:cNvPr>
          <p:cNvGrpSpPr/>
          <p:nvPr/>
        </p:nvGrpSpPr>
        <p:grpSpPr>
          <a:xfrm>
            <a:off x="457200" y="7098507"/>
            <a:ext cx="2286000" cy="94483"/>
            <a:chOff x="-2506971" y="1317144"/>
            <a:chExt cx="2313350" cy="94457"/>
          </a:xfrm>
        </p:grpSpPr>
        <p:pic>
          <p:nvPicPr>
            <p:cNvPr id="364" name="Picture 2" descr="http://www.auntiepixelante.com/wp-content/uploads/2009/07/supermariobrosbeginning.png">
              <a:extLst>
                <a:ext uri="{FF2B5EF4-FFF2-40B4-BE49-F238E27FC236}">
                  <a16:creationId xmlns:a16="http://schemas.microsoft.com/office/drawing/2014/main" id="{2BABFB21-3BCC-44F6-9744-6CFB222120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2" descr="http://www.auntiepixelante.com/wp-content/uploads/2009/07/supermariobrosbeginning.png">
              <a:extLst>
                <a:ext uri="{FF2B5EF4-FFF2-40B4-BE49-F238E27FC236}">
                  <a16:creationId xmlns:a16="http://schemas.microsoft.com/office/drawing/2014/main" id="{BA27AC8F-6A11-4DA0-8CAE-6E04747BF6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66" name="Picture 2" descr="http://www.auntiepixelante.com/wp-content/uploads/2009/07/supermariobrosbeginning.png">
            <a:extLst>
              <a:ext uri="{FF2B5EF4-FFF2-40B4-BE49-F238E27FC236}">
                <a16:creationId xmlns:a16="http://schemas.microsoft.com/office/drawing/2014/main" id="{0580DB63-BBBF-40B9-86B1-0B4BC08B01D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2743200" y="6631440"/>
            <a:ext cx="2284405" cy="803897"/>
          </a:xfrm>
          <a:prstGeom prst="roundRect">
            <a:avLst>
              <a:gd name="adj" fmla="val 0"/>
            </a:avLst>
          </a:prstGeom>
          <a:solidFill>
            <a:srgbClr val="FFFFFF">
              <a:shade val="85000"/>
            </a:srgbClr>
          </a:solidFill>
          <a:ln>
            <a:noFill/>
          </a:ln>
          <a:effectLst/>
          <a:extLst/>
        </p:spPr>
      </p:pic>
      <p:pic>
        <p:nvPicPr>
          <p:cNvPr id="367" name="Picture 2" descr="http://www.auntiepixelante.com/wp-content/uploads/2009/07/supermariobrosbeginning.png">
            <a:extLst>
              <a:ext uri="{FF2B5EF4-FFF2-40B4-BE49-F238E27FC236}">
                <a16:creationId xmlns:a16="http://schemas.microsoft.com/office/drawing/2014/main" id="{E0048EA0-6544-474D-B70F-048FDAEEC39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2743200" y="67338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68" name="Group 367">
            <a:extLst>
              <a:ext uri="{FF2B5EF4-FFF2-40B4-BE49-F238E27FC236}">
                <a16:creationId xmlns:a16="http://schemas.microsoft.com/office/drawing/2014/main" id="{42F4BCFD-EE1A-4C7E-A010-CE6C5DA455F2}"/>
              </a:ext>
            </a:extLst>
          </p:cNvPr>
          <p:cNvGrpSpPr/>
          <p:nvPr/>
        </p:nvGrpSpPr>
        <p:grpSpPr>
          <a:xfrm>
            <a:off x="2743200" y="7429024"/>
            <a:ext cx="2286000" cy="2400776"/>
            <a:chOff x="-2113030" y="957263"/>
            <a:chExt cx="2270572" cy="2400776"/>
          </a:xfrm>
        </p:grpSpPr>
        <p:pic>
          <p:nvPicPr>
            <p:cNvPr id="369" name="Picture 2" descr="http://www.auntiepixelante.com/wp-content/uploads/2009/07/supermariobrosbeginning.png">
              <a:extLst>
                <a:ext uri="{FF2B5EF4-FFF2-40B4-BE49-F238E27FC236}">
                  <a16:creationId xmlns:a16="http://schemas.microsoft.com/office/drawing/2014/main" id="{F635DC39-5A7C-4AB4-98BF-C232DCEE196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http://www.auntiepixelante.com/wp-content/uploads/2009/07/supermariobrosbeginning.png">
              <a:extLst>
                <a:ext uri="{FF2B5EF4-FFF2-40B4-BE49-F238E27FC236}">
                  <a16:creationId xmlns:a16="http://schemas.microsoft.com/office/drawing/2014/main" id="{CAF14FBB-64C7-46FD-A48E-D1255B890E1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http://www.auntiepixelante.com/wp-content/uploads/2009/07/supermariobrosbeginning.png">
              <a:extLst>
                <a:ext uri="{FF2B5EF4-FFF2-40B4-BE49-F238E27FC236}">
                  <a16:creationId xmlns:a16="http://schemas.microsoft.com/office/drawing/2014/main" id="{8F772739-DD6A-4FD6-83EF-01D5B1F2C72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2" descr="http://www.auntiepixelante.com/wp-content/uploads/2009/07/supermariobrosbeginning.png">
              <a:extLst>
                <a:ext uri="{FF2B5EF4-FFF2-40B4-BE49-F238E27FC236}">
                  <a16:creationId xmlns:a16="http://schemas.microsoft.com/office/drawing/2014/main" id="{9CFFEF85-65AB-49E4-AB03-B3FACE7F794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2" descr="http://www.auntiepixelante.com/wp-content/uploads/2009/07/supermariobrosbeginning.png">
              <a:extLst>
                <a:ext uri="{FF2B5EF4-FFF2-40B4-BE49-F238E27FC236}">
                  <a16:creationId xmlns:a16="http://schemas.microsoft.com/office/drawing/2014/main" id="{1A52080D-985E-45B0-B393-E5CC0BC24A0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2" descr="http://www.auntiepixelante.com/wp-content/uploads/2009/07/supermariobrosbeginning.png">
              <a:extLst>
                <a:ext uri="{FF2B5EF4-FFF2-40B4-BE49-F238E27FC236}">
                  <a16:creationId xmlns:a16="http://schemas.microsoft.com/office/drawing/2014/main" id="{150749EE-C583-4285-95AE-F298980BCC6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2" descr="http://www.auntiepixelante.com/wp-content/uploads/2009/07/supermariobrosbeginning.png">
              <a:extLst>
                <a:ext uri="{FF2B5EF4-FFF2-40B4-BE49-F238E27FC236}">
                  <a16:creationId xmlns:a16="http://schemas.microsoft.com/office/drawing/2014/main" id="{54E05838-F86C-47AE-BF34-E8BF29E1D85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http://www.auntiepixelante.com/wp-content/uploads/2009/07/supermariobrosbeginning.png">
              <a:extLst>
                <a:ext uri="{FF2B5EF4-FFF2-40B4-BE49-F238E27FC236}">
                  <a16:creationId xmlns:a16="http://schemas.microsoft.com/office/drawing/2014/main" id="{A09FA738-068E-4A95-BF2B-6CA2FC88A27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377" name="Picture 2" descr="http://www.auntiepixelante.com/wp-content/uploads/2009/07/supermariobrosbeginning.png">
            <a:extLst>
              <a:ext uri="{FF2B5EF4-FFF2-40B4-BE49-F238E27FC236}">
                <a16:creationId xmlns:a16="http://schemas.microsoft.com/office/drawing/2014/main" id="{6A1687E8-8803-4953-BB75-9E116AC3E2B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2747963" y="71621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378" name="Group 377">
            <a:extLst>
              <a:ext uri="{FF2B5EF4-FFF2-40B4-BE49-F238E27FC236}">
                <a16:creationId xmlns:a16="http://schemas.microsoft.com/office/drawing/2014/main" id="{C42649B1-154A-4EF4-9151-897A71E5A7FF}"/>
              </a:ext>
            </a:extLst>
          </p:cNvPr>
          <p:cNvGrpSpPr/>
          <p:nvPr/>
        </p:nvGrpSpPr>
        <p:grpSpPr>
          <a:xfrm>
            <a:off x="2934817" y="8503103"/>
            <a:ext cx="1905000" cy="924876"/>
            <a:chOff x="694349" y="2036708"/>
            <a:chExt cx="1751580" cy="988432"/>
          </a:xfrm>
          <a:effectLst>
            <a:outerShdw blurRad="63500" sx="102000" sy="102000" algn="ctr" rotWithShape="0">
              <a:prstClr val="black">
                <a:alpha val="40000"/>
              </a:prstClr>
            </a:outerShdw>
          </a:effectLst>
        </p:grpSpPr>
        <p:sp>
          <p:nvSpPr>
            <p:cNvPr id="379" name="Rectangle 378">
              <a:extLst>
                <a:ext uri="{FF2B5EF4-FFF2-40B4-BE49-F238E27FC236}">
                  <a16:creationId xmlns:a16="http://schemas.microsoft.com/office/drawing/2014/main" id="{B60E8D7D-7129-49EA-9FCA-E39C83618C5C}"/>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TextBox 379">
              <a:extLst>
                <a:ext uri="{FF2B5EF4-FFF2-40B4-BE49-F238E27FC236}">
                  <a16:creationId xmlns:a16="http://schemas.microsoft.com/office/drawing/2014/main" id="{73C6BD2D-1015-4EF5-A2AB-1BD78302B47D}"/>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Perform that number of Drafting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381" name="Snip Same Side Corner Rectangle 1510">
            <a:extLst>
              <a:ext uri="{FF2B5EF4-FFF2-40B4-BE49-F238E27FC236}">
                <a16:creationId xmlns:a16="http://schemas.microsoft.com/office/drawing/2014/main" id="{C2D990C7-5D62-4B82-ABD6-2CBBA4E13BA9}"/>
              </a:ext>
            </a:extLst>
          </p:cNvPr>
          <p:cNvSpPr/>
          <p:nvPr/>
        </p:nvSpPr>
        <p:spPr>
          <a:xfrm flipV="1">
            <a:off x="4567113" y="663042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82" name="TextBox 381">
            <a:extLst>
              <a:ext uri="{FF2B5EF4-FFF2-40B4-BE49-F238E27FC236}">
                <a16:creationId xmlns:a16="http://schemas.microsoft.com/office/drawing/2014/main" id="{A60B617F-CF6A-4A56-8FD0-6630196FCEAB}"/>
              </a:ext>
            </a:extLst>
          </p:cNvPr>
          <p:cNvSpPr txBox="1"/>
          <p:nvPr/>
        </p:nvSpPr>
        <p:spPr>
          <a:xfrm>
            <a:off x="2743200" y="67573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Creeper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383" name="TextBox 382">
            <a:extLst>
              <a:ext uri="{FF2B5EF4-FFF2-40B4-BE49-F238E27FC236}">
                <a16:creationId xmlns:a16="http://schemas.microsoft.com/office/drawing/2014/main" id="{8371EAD2-B832-4931-8CAA-5F986AB01D94}"/>
              </a:ext>
            </a:extLst>
          </p:cNvPr>
          <p:cNvSpPr txBox="1"/>
          <p:nvPr/>
        </p:nvSpPr>
        <p:spPr>
          <a:xfrm>
            <a:off x="2927351" y="947624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384" name="Picture 2" descr="http://www.mariowiki.com/images/2/29/PrincessPeachEmblem.png">
            <a:extLst>
              <a:ext uri="{FF2B5EF4-FFF2-40B4-BE49-F238E27FC236}">
                <a16:creationId xmlns:a16="http://schemas.microsoft.com/office/drawing/2014/main" id="{D02415AD-68A1-4C82-96AD-1B8411D4696D}"/>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6436" y="94781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5" name="TextBox 384">
            <a:extLst>
              <a:ext uri="{FF2B5EF4-FFF2-40B4-BE49-F238E27FC236}">
                <a16:creationId xmlns:a16="http://schemas.microsoft.com/office/drawing/2014/main" id="{1650DD39-C718-40E7-BE2E-7CDAE8A2972F}"/>
              </a:ext>
            </a:extLst>
          </p:cNvPr>
          <p:cNvSpPr txBox="1"/>
          <p:nvPr/>
        </p:nvSpPr>
        <p:spPr>
          <a:xfrm>
            <a:off x="4204738" y="94471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386" name="Rectangle 385">
            <a:extLst>
              <a:ext uri="{FF2B5EF4-FFF2-40B4-BE49-F238E27FC236}">
                <a16:creationId xmlns:a16="http://schemas.microsoft.com/office/drawing/2014/main" id="{CE7DF3BB-2BE9-4A52-82FE-FB9FEAF302E4}"/>
              </a:ext>
            </a:extLst>
          </p:cNvPr>
          <p:cNvSpPr/>
          <p:nvPr/>
        </p:nvSpPr>
        <p:spPr>
          <a:xfrm>
            <a:off x="2926080" y="713436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7" name="Picture 4" descr="Image result for creeper">
            <a:extLst>
              <a:ext uri="{FF2B5EF4-FFF2-40B4-BE49-F238E27FC236}">
                <a16:creationId xmlns:a16="http://schemas.microsoft.com/office/drawing/2014/main" id="{70DF8C36-0CE6-4C45-8505-56F0131AFA6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81387" y="7119390"/>
            <a:ext cx="877253" cy="1253219"/>
          </a:xfrm>
          <a:prstGeom prst="rect">
            <a:avLst/>
          </a:prstGeom>
          <a:noFill/>
          <a:extLst>
            <a:ext uri="{909E8E84-426E-40DD-AFC4-6F175D3DCCD1}">
              <a14:hiddenFill xmlns:a14="http://schemas.microsoft.com/office/drawing/2010/main">
                <a:solidFill>
                  <a:srgbClr val="FFFFFF"/>
                </a:solidFill>
              </a14:hiddenFill>
            </a:ext>
          </a:extLst>
        </p:spPr>
      </p:pic>
      <p:grpSp>
        <p:nvGrpSpPr>
          <p:cNvPr id="388" name="Group 387">
            <a:extLst>
              <a:ext uri="{FF2B5EF4-FFF2-40B4-BE49-F238E27FC236}">
                <a16:creationId xmlns:a16="http://schemas.microsoft.com/office/drawing/2014/main" id="{D958BBD4-46FB-4F68-A2E1-8468B5D713CB}"/>
              </a:ext>
            </a:extLst>
          </p:cNvPr>
          <p:cNvGrpSpPr/>
          <p:nvPr/>
        </p:nvGrpSpPr>
        <p:grpSpPr>
          <a:xfrm>
            <a:off x="2743200" y="8325296"/>
            <a:ext cx="2286000" cy="92100"/>
            <a:chOff x="-2506971" y="1310005"/>
            <a:chExt cx="2313350" cy="92075"/>
          </a:xfrm>
        </p:grpSpPr>
        <p:pic>
          <p:nvPicPr>
            <p:cNvPr id="389" name="Picture 2" descr="http://www.auntiepixelante.com/wp-content/uploads/2009/07/supermariobrosbeginning.png">
              <a:extLst>
                <a:ext uri="{FF2B5EF4-FFF2-40B4-BE49-F238E27FC236}">
                  <a16:creationId xmlns:a16="http://schemas.microsoft.com/office/drawing/2014/main" id="{E2735A54-08FC-4394-82D8-9B5CC4740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2" descr="http://www.auntiepixelante.com/wp-content/uploads/2009/07/supermariobrosbeginning.png">
              <a:extLst>
                <a:ext uri="{FF2B5EF4-FFF2-40B4-BE49-F238E27FC236}">
                  <a16:creationId xmlns:a16="http://schemas.microsoft.com/office/drawing/2014/main" id="{F230BEB7-123D-49EE-849D-A5C27A4182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a:extLst>
              <a:ext uri="{FF2B5EF4-FFF2-40B4-BE49-F238E27FC236}">
                <a16:creationId xmlns:a16="http://schemas.microsoft.com/office/drawing/2014/main" id="{830B181F-F045-49A2-AD5E-6184A75E79EA}"/>
              </a:ext>
            </a:extLst>
          </p:cNvPr>
          <p:cNvGrpSpPr/>
          <p:nvPr/>
        </p:nvGrpSpPr>
        <p:grpSpPr>
          <a:xfrm>
            <a:off x="2743200" y="7100547"/>
            <a:ext cx="2286000" cy="94483"/>
            <a:chOff x="-2506971" y="1317144"/>
            <a:chExt cx="2313350" cy="94457"/>
          </a:xfrm>
        </p:grpSpPr>
        <p:pic>
          <p:nvPicPr>
            <p:cNvPr id="392" name="Picture 2" descr="http://www.auntiepixelante.com/wp-content/uploads/2009/07/supermariobrosbeginning.png">
              <a:extLst>
                <a:ext uri="{FF2B5EF4-FFF2-40B4-BE49-F238E27FC236}">
                  <a16:creationId xmlns:a16="http://schemas.microsoft.com/office/drawing/2014/main" id="{98A7EB2B-5AAC-4ECA-AF1D-521126A655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2" descr="http://www.auntiepixelante.com/wp-content/uploads/2009/07/supermariobrosbeginning.png">
              <a:extLst>
                <a:ext uri="{FF2B5EF4-FFF2-40B4-BE49-F238E27FC236}">
                  <a16:creationId xmlns:a16="http://schemas.microsoft.com/office/drawing/2014/main" id="{F9D57FBA-2C83-41B1-BD82-3C89172BAE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394" name="Picture 12" descr="main-image-Mario Banana Peel  by Lmullersman ">
            <a:extLst>
              <a:ext uri="{FF2B5EF4-FFF2-40B4-BE49-F238E27FC236}">
                <a16:creationId xmlns:a16="http://schemas.microsoft.com/office/drawing/2014/main" id="{129B37E7-03C7-49EB-8CBD-949EFB7ECDC2}"/>
              </a:ext>
            </a:extLst>
          </p:cNvPr>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7095" y="6690867"/>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395" name="Picture 10" descr="Image result for mario pixel mushroom">
            <a:extLst>
              <a:ext uri="{FF2B5EF4-FFF2-40B4-BE49-F238E27FC236}">
                <a16:creationId xmlns:a16="http://schemas.microsoft.com/office/drawing/2014/main" id="{1BA75D2D-62CB-414B-A21F-BB77FBF72870}"/>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600386" y="6695071"/>
            <a:ext cx="167500" cy="163512"/>
          </a:xfrm>
          <a:prstGeom prst="rect">
            <a:avLst/>
          </a:prstGeom>
          <a:noFill/>
          <a:extLst>
            <a:ext uri="{909E8E84-426E-40DD-AFC4-6F175D3DCCD1}">
              <a14:hiddenFill xmlns:a14="http://schemas.microsoft.com/office/drawing/2010/main">
                <a:solidFill>
                  <a:srgbClr val="FFFFFF"/>
                </a:solidFill>
              </a14:hiddenFill>
            </a:ext>
          </a:extLst>
        </p:spPr>
      </p:pic>
      <p:grpSp>
        <p:nvGrpSpPr>
          <p:cNvPr id="454" name="Group 453">
            <a:extLst>
              <a:ext uri="{FF2B5EF4-FFF2-40B4-BE49-F238E27FC236}">
                <a16:creationId xmlns:a16="http://schemas.microsoft.com/office/drawing/2014/main" id="{872017D7-BFF0-4F91-988F-D790E406CCB3}"/>
              </a:ext>
            </a:extLst>
          </p:cNvPr>
          <p:cNvGrpSpPr/>
          <p:nvPr/>
        </p:nvGrpSpPr>
        <p:grpSpPr>
          <a:xfrm>
            <a:off x="11680722" y="305481"/>
            <a:ext cx="2287118" cy="3198360"/>
            <a:chOff x="456082" y="3429000"/>
            <a:chExt cx="2287118" cy="3198360"/>
          </a:xfrm>
        </p:grpSpPr>
        <p:pic>
          <p:nvPicPr>
            <p:cNvPr id="455" name="Picture 2" descr="http://www.auntiepixelante.com/wp-content/uploads/2009/07/supermariobrosbeginning.png">
              <a:extLst>
                <a:ext uri="{FF2B5EF4-FFF2-40B4-BE49-F238E27FC236}">
                  <a16:creationId xmlns:a16="http://schemas.microsoft.com/office/drawing/2014/main" id="{AA32FB5B-EED0-4825-A8FE-02AE7B239B0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56082" y="3429000"/>
              <a:ext cx="2284405" cy="803897"/>
            </a:xfrm>
            <a:prstGeom prst="roundRect">
              <a:avLst>
                <a:gd name="adj" fmla="val 0"/>
              </a:avLst>
            </a:prstGeom>
            <a:solidFill>
              <a:srgbClr val="FFFFFF">
                <a:shade val="85000"/>
              </a:srgbClr>
            </a:solidFill>
            <a:ln>
              <a:noFill/>
            </a:ln>
            <a:effectLst/>
            <a:extLst/>
          </p:spPr>
        </p:pic>
        <p:pic>
          <p:nvPicPr>
            <p:cNvPr id="456" name="Picture 2" descr="http://www.auntiepixelante.com/wp-content/uploads/2009/07/supermariobrosbeginning.png">
              <a:extLst>
                <a:ext uri="{FF2B5EF4-FFF2-40B4-BE49-F238E27FC236}">
                  <a16:creationId xmlns:a16="http://schemas.microsoft.com/office/drawing/2014/main" id="{83F28864-1E00-45C3-A395-6C5514448ED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56082" y="35313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57" name="Group 456">
              <a:extLst>
                <a:ext uri="{FF2B5EF4-FFF2-40B4-BE49-F238E27FC236}">
                  <a16:creationId xmlns:a16="http://schemas.microsoft.com/office/drawing/2014/main" id="{EFADF903-6398-4BC9-9407-37E696684875}"/>
                </a:ext>
              </a:extLst>
            </p:cNvPr>
            <p:cNvGrpSpPr/>
            <p:nvPr/>
          </p:nvGrpSpPr>
          <p:grpSpPr>
            <a:xfrm>
              <a:off x="456082" y="4226584"/>
              <a:ext cx="2286000" cy="2400776"/>
              <a:chOff x="-2113030" y="957263"/>
              <a:chExt cx="2270572" cy="2400776"/>
            </a:xfrm>
          </p:grpSpPr>
          <p:pic>
            <p:nvPicPr>
              <p:cNvPr id="502" name="Picture 2" descr="http://www.auntiepixelante.com/wp-content/uploads/2009/07/supermariobrosbeginning.png">
                <a:extLst>
                  <a:ext uri="{FF2B5EF4-FFF2-40B4-BE49-F238E27FC236}">
                    <a16:creationId xmlns:a16="http://schemas.microsoft.com/office/drawing/2014/main" id="{12857CA4-3AC4-468E-B8DE-B80C49C80C5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descr="http://www.auntiepixelante.com/wp-content/uploads/2009/07/supermariobrosbeginning.png">
                <a:extLst>
                  <a:ext uri="{FF2B5EF4-FFF2-40B4-BE49-F238E27FC236}">
                    <a16:creationId xmlns:a16="http://schemas.microsoft.com/office/drawing/2014/main" id="{FE6EF14F-D42F-48B9-85C1-4C07F819D81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 descr="http://www.auntiepixelante.com/wp-content/uploads/2009/07/supermariobrosbeginning.png">
                <a:extLst>
                  <a:ext uri="{FF2B5EF4-FFF2-40B4-BE49-F238E27FC236}">
                    <a16:creationId xmlns:a16="http://schemas.microsoft.com/office/drawing/2014/main" id="{842373E0-D754-490E-A693-2CC819981F2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descr="http://www.auntiepixelante.com/wp-content/uploads/2009/07/supermariobrosbeginning.png">
                <a:extLst>
                  <a:ext uri="{FF2B5EF4-FFF2-40B4-BE49-F238E27FC236}">
                    <a16:creationId xmlns:a16="http://schemas.microsoft.com/office/drawing/2014/main" id="{C0B248D3-7FE5-4259-A970-60CA460778C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 descr="http://www.auntiepixelante.com/wp-content/uploads/2009/07/supermariobrosbeginning.png">
                <a:extLst>
                  <a:ext uri="{FF2B5EF4-FFF2-40B4-BE49-F238E27FC236}">
                    <a16:creationId xmlns:a16="http://schemas.microsoft.com/office/drawing/2014/main" id="{3832F585-B7A5-4600-9CB6-9C14275171D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http://www.auntiepixelante.com/wp-content/uploads/2009/07/supermariobrosbeginning.png">
                <a:extLst>
                  <a:ext uri="{FF2B5EF4-FFF2-40B4-BE49-F238E27FC236}">
                    <a16:creationId xmlns:a16="http://schemas.microsoft.com/office/drawing/2014/main" id="{58416AAB-2FD0-4405-A631-E54C14DD744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descr="http://www.auntiepixelante.com/wp-content/uploads/2009/07/supermariobrosbeginning.png">
                <a:extLst>
                  <a:ext uri="{FF2B5EF4-FFF2-40B4-BE49-F238E27FC236}">
                    <a16:creationId xmlns:a16="http://schemas.microsoft.com/office/drawing/2014/main" id="{BEBD5405-F36B-4A89-BBCD-67A3AAF2968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http://www.auntiepixelante.com/wp-content/uploads/2009/07/supermariobrosbeginning.png">
                <a:extLst>
                  <a:ext uri="{FF2B5EF4-FFF2-40B4-BE49-F238E27FC236}">
                    <a16:creationId xmlns:a16="http://schemas.microsoft.com/office/drawing/2014/main" id="{216D6B0A-7DF6-4CEC-897B-C9AE0EBD46F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58" name="Picture 2" descr="http://www.auntiepixelante.com/wp-content/uploads/2009/07/supermariobrosbeginning.png">
              <a:extLst>
                <a:ext uri="{FF2B5EF4-FFF2-40B4-BE49-F238E27FC236}">
                  <a16:creationId xmlns:a16="http://schemas.microsoft.com/office/drawing/2014/main" id="{C82EE154-8B92-412E-A7F0-9A9271B49E9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60845" y="39597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59" name="Group 458">
              <a:extLst>
                <a:ext uri="{FF2B5EF4-FFF2-40B4-BE49-F238E27FC236}">
                  <a16:creationId xmlns:a16="http://schemas.microsoft.com/office/drawing/2014/main" id="{7B8979D9-63AD-400E-9A93-EBFFFDACB47A}"/>
                </a:ext>
              </a:extLst>
            </p:cNvPr>
            <p:cNvGrpSpPr/>
            <p:nvPr/>
          </p:nvGrpSpPr>
          <p:grpSpPr>
            <a:xfrm>
              <a:off x="647699" y="5300663"/>
              <a:ext cx="1947864" cy="924876"/>
              <a:chOff x="694349" y="2036708"/>
              <a:chExt cx="1790992" cy="988432"/>
            </a:xfrm>
            <a:effectLst>
              <a:outerShdw blurRad="63500" sx="102000" sy="102000" algn="ctr" rotWithShape="0">
                <a:prstClr val="black">
                  <a:alpha val="40000"/>
                </a:prstClr>
              </a:outerShdw>
            </a:effectLst>
          </p:grpSpPr>
          <p:sp>
            <p:nvSpPr>
              <p:cNvPr id="500" name="Rectangle 499">
                <a:extLst>
                  <a:ext uri="{FF2B5EF4-FFF2-40B4-BE49-F238E27FC236}">
                    <a16:creationId xmlns:a16="http://schemas.microsoft.com/office/drawing/2014/main" id="{1C444AA8-09A0-4AFE-B4D0-D66F91BD07C0}"/>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01" name="TextBox 500">
                <a:extLst>
                  <a:ext uri="{FF2B5EF4-FFF2-40B4-BE49-F238E27FC236}">
                    <a16:creationId xmlns:a16="http://schemas.microsoft.com/office/drawing/2014/main" id="{87753CCF-A38F-454A-874A-5A063E5FCA3D}"/>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Block an item with a held  </a:t>
                </a:r>
              </a:p>
              <a:p>
                <a:r>
                  <a:rPr lang="en-US" sz="800" dirty="0">
                    <a:latin typeface="Montserrat Medium" panose="00000600000000000000" pitchFamily="2" charset="0"/>
                  </a:rPr>
                  <a:t>   Banana</a:t>
                </a:r>
                <a:br>
                  <a:rPr lang="en-US" sz="800" dirty="0">
                    <a:latin typeface="Montserrat Medium" panose="00000600000000000000" pitchFamily="2" charset="0"/>
                  </a:rPr>
                </a:br>
                <a:r>
                  <a:rPr lang="en-US" sz="800" dirty="0">
                    <a:latin typeface="Montserrat Medium" panose="00000600000000000000" pitchFamily="2" charset="0"/>
                  </a:rPr>
                  <a:t>2: Slip on 2 Bananas.</a:t>
                </a:r>
                <a:br>
                  <a:rPr lang="en-US" sz="800" dirty="0">
                    <a:latin typeface="Montserrat Medium" panose="00000600000000000000" pitchFamily="2" charset="0"/>
                  </a:rPr>
                </a:br>
                <a:r>
                  <a:rPr lang="en-US" sz="800" dirty="0">
                    <a:latin typeface="Montserrat Medium" panose="00000600000000000000" pitchFamily="2" charset="0"/>
                  </a:rPr>
                  <a:t>3: Hit 3 opponents with any item.</a:t>
                </a:r>
                <a:br>
                  <a:rPr lang="en-US" sz="800" dirty="0">
                    <a:latin typeface="Montserrat Medium" panose="00000600000000000000" pitchFamily="2" charset="0"/>
                  </a:rPr>
                </a:br>
                <a:r>
                  <a:rPr lang="en-US" sz="800" dirty="0">
                    <a:latin typeface="Montserrat Medium" panose="00000600000000000000" pitchFamily="2" charset="0"/>
                  </a:rPr>
                  <a:t>4: Perform 4 Drafting Boosts.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60" name="Snip Same Side Corner Rectangle 1153">
              <a:extLst>
                <a:ext uri="{FF2B5EF4-FFF2-40B4-BE49-F238E27FC236}">
                  <a16:creationId xmlns:a16="http://schemas.microsoft.com/office/drawing/2014/main" id="{6090F6C9-6BCC-4F59-8BF9-AA8FD75055FD}"/>
                </a:ext>
              </a:extLst>
            </p:cNvPr>
            <p:cNvSpPr/>
            <p:nvPr/>
          </p:nvSpPr>
          <p:spPr>
            <a:xfrm flipV="1">
              <a:off x="2280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61" name="TextBox 460">
              <a:extLst>
                <a:ext uri="{FF2B5EF4-FFF2-40B4-BE49-F238E27FC236}">
                  <a16:creationId xmlns:a16="http://schemas.microsoft.com/office/drawing/2014/main" id="{9C92EA8F-D658-4C04-8415-16EB0F757E0B}"/>
                </a:ext>
              </a:extLst>
            </p:cNvPr>
            <p:cNvSpPr txBox="1"/>
            <p:nvPr/>
          </p:nvSpPr>
          <p:spPr>
            <a:xfrm>
              <a:off x="457200" y="35548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89" name="TextBox 488">
              <a:extLst>
                <a:ext uri="{FF2B5EF4-FFF2-40B4-BE49-F238E27FC236}">
                  <a16:creationId xmlns:a16="http://schemas.microsoft.com/office/drawing/2014/main" id="{72F86C7D-8DCB-4457-BBF2-414404D57DF9}"/>
                </a:ext>
              </a:extLst>
            </p:cNvPr>
            <p:cNvSpPr txBox="1"/>
            <p:nvPr/>
          </p:nvSpPr>
          <p:spPr>
            <a:xfrm>
              <a:off x="640233" y="6273800"/>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It’s all junk!</a:t>
              </a:r>
            </a:p>
          </p:txBody>
        </p:sp>
        <p:pic>
          <p:nvPicPr>
            <p:cNvPr id="490" name="Picture 2" descr="http://www.mariowiki.com/images/2/29/PrincessPeachEmblem.png">
              <a:extLst>
                <a:ext uri="{FF2B5EF4-FFF2-40B4-BE49-F238E27FC236}">
                  <a16:creationId xmlns:a16="http://schemas.microsoft.com/office/drawing/2014/main" id="{A5D7A42B-4C00-4261-9531-6A74183BCC7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318" y="62756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91" name="TextBox 490">
              <a:extLst>
                <a:ext uri="{FF2B5EF4-FFF2-40B4-BE49-F238E27FC236}">
                  <a16:creationId xmlns:a16="http://schemas.microsoft.com/office/drawing/2014/main" id="{7E3EE60A-BA4B-479D-A441-4C8C1AAB0A7F}"/>
                </a:ext>
              </a:extLst>
            </p:cNvPr>
            <p:cNvSpPr txBox="1"/>
            <p:nvPr/>
          </p:nvSpPr>
          <p:spPr>
            <a:xfrm>
              <a:off x="1917620" y="62447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60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492" name="Rectangle 491">
              <a:extLst>
                <a:ext uri="{FF2B5EF4-FFF2-40B4-BE49-F238E27FC236}">
                  <a16:creationId xmlns:a16="http://schemas.microsoft.com/office/drawing/2014/main" id="{FA547B7A-0DF6-4CD8-88D2-803466E1A51F}"/>
                </a:ext>
              </a:extLst>
            </p:cNvPr>
            <p:cNvSpPr/>
            <p:nvPr/>
          </p:nvSpPr>
          <p:spPr>
            <a:xfrm>
              <a:off x="647700" y="3949700"/>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3" name="Picture 2" descr="Image result for mystery bag">
              <a:extLst>
                <a:ext uri="{FF2B5EF4-FFF2-40B4-BE49-F238E27FC236}">
                  <a16:creationId xmlns:a16="http://schemas.microsoft.com/office/drawing/2014/main" id="{74582A87-1E13-4487-8071-E1878DC3CA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3886200"/>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494" name="Group 493">
              <a:extLst>
                <a:ext uri="{FF2B5EF4-FFF2-40B4-BE49-F238E27FC236}">
                  <a16:creationId xmlns:a16="http://schemas.microsoft.com/office/drawing/2014/main" id="{EDE47D89-BEEB-4C78-8A80-B5A9118178A2}"/>
                </a:ext>
              </a:extLst>
            </p:cNvPr>
            <p:cNvGrpSpPr/>
            <p:nvPr/>
          </p:nvGrpSpPr>
          <p:grpSpPr>
            <a:xfrm>
              <a:off x="456082" y="5122856"/>
              <a:ext cx="2286000" cy="92100"/>
              <a:chOff x="-2506971" y="1310005"/>
              <a:chExt cx="2313350" cy="92075"/>
            </a:xfrm>
          </p:grpSpPr>
          <p:pic>
            <p:nvPicPr>
              <p:cNvPr id="498" name="Picture 2" descr="http://www.auntiepixelante.com/wp-content/uploads/2009/07/supermariobrosbeginning.png">
                <a:extLst>
                  <a:ext uri="{FF2B5EF4-FFF2-40B4-BE49-F238E27FC236}">
                    <a16:creationId xmlns:a16="http://schemas.microsoft.com/office/drawing/2014/main" id="{F518E4E4-2E44-4C34-AB3F-421FCF6E16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http://www.auntiepixelante.com/wp-content/uploads/2009/07/supermariobrosbeginning.png">
                <a:extLst>
                  <a:ext uri="{FF2B5EF4-FFF2-40B4-BE49-F238E27FC236}">
                    <a16:creationId xmlns:a16="http://schemas.microsoft.com/office/drawing/2014/main" id="{E0D91598-26E5-42CA-AF5F-6ED31B9534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a:extLst>
                <a:ext uri="{FF2B5EF4-FFF2-40B4-BE49-F238E27FC236}">
                  <a16:creationId xmlns:a16="http://schemas.microsoft.com/office/drawing/2014/main" id="{1E8B4B00-EE20-4884-B72A-C88D76580581}"/>
                </a:ext>
              </a:extLst>
            </p:cNvPr>
            <p:cNvGrpSpPr/>
            <p:nvPr/>
          </p:nvGrpSpPr>
          <p:grpSpPr>
            <a:xfrm>
              <a:off x="456082" y="3898107"/>
              <a:ext cx="2286000" cy="94483"/>
              <a:chOff x="-2506971" y="1317144"/>
              <a:chExt cx="2313350" cy="94457"/>
            </a:xfrm>
          </p:grpSpPr>
          <p:pic>
            <p:nvPicPr>
              <p:cNvPr id="496" name="Picture 2" descr="http://www.auntiepixelante.com/wp-content/uploads/2009/07/supermariobrosbeginning.png">
                <a:extLst>
                  <a:ext uri="{FF2B5EF4-FFF2-40B4-BE49-F238E27FC236}">
                    <a16:creationId xmlns:a16="http://schemas.microsoft.com/office/drawing/2014/main" id="{D78AFC69-7EB5-4293-9553-8606AFC52A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http://www.auntiepixelante.com/wp-content/uploads/2009/07/supermariobrosbeginning.png">
                <a:extLst>
                  <a:ext uri="{FF2B5EF4-FFF2-40B4-BE49-F238E27FC236}">
                    <a16:creationId xmlns:a16="http://schemas.microsoft.com/office/drawing/2014/main" id="{5FAB651C-7D2D-41BB-ADDA-3698E23004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76" name="Picture 2" descr="http://www.auntiepixelante.com/wp-content/uploads/2009/07/supermariobrosbeginning.png">
            <a:extLst>
              <a:ext uri="{FF2B5EF4-FFF2-40B4-BE49-F238E27FC236}">
                <a16:creationId xmlns:a16="http://schemas.microsoft.com/office/drawing/2014/main" id="{94FBED8C-BD8F-40E1-AB59-1BF6F6D609B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1681840" y="305481"/>
            <a:ext cx="2284405" cy="803897"/>
          </a:xfrm>
          <a:prstGeom prst="roundRect">
            <a:avLst>
              <a:gd name="adj" fmla="val 0"/>
            </a:avLst>
          </a:prstGeom>
          <a:solidFill>
            <a:srgbClr val="FFFFFF">
              <a:shade val="85000"/>
            </a:srgbClr>
          </a:solidFill>
          <a:ln>
            <a:noFill/>
          </a:ln>
          <a:effectLst/>
          <a:extLst/>
        </p:spPr>
      </p:pic>
      <p:pic>
        <p:nvPicPr>
          <p:cNvPr id="677" name="Picture 2" descr="http://www.auntiepixelante.com/wp-content/uploads/2009/07/supermariobrosbeginning.png">
            <a:extLst>
              <a:ext uri="{FF2B5EF4-FFF2-40B4-BE49-F238E27FC236}">
                <a16:creationId xmlns:a16="http://schemas.microsoft.com/office/drawing/2014/main" id="{F63F8923-CF75-452A-B820-791855E2C24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1681840" y="407866"/>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678" name="Group 677">
            <a:extLst>
              <a:ext uri="{FF2B5EF4-FFF2-40B4-BE49-F238E27FC236}">
                <a16:creationId xmlns:a16="http://schemas.microsoft.com/office/drawing/2014/main" id="{4EA649C3-27B3-4313-9A84-2505D425AF9F}"/>
              </a:ext>
            </a:extLst>
          </p:cNvPr>
          <p:cNvGrpSpPr/>
          <p:nvPr/>
        </p:nvGrpSpPr>
        <p:grpSpPr>
          <a:xfrm>
            <a:off x="11681840" y="1103065"/>
            <a:ext cx="2286000" cy="2400776"/>
            <a:chOff x="-2113030" y="957263"/>
            <a:chExt cx="2270572" cy="2400776"/>
          </a:xfrm>
        </p:grpSpPr>
        <p:pic>
          <p:nvPicPr>
            <p:cNvPr id="679" name="Picture 2" descr="http://www.auntiepixelante.com/wp-content/uploads/2009/07/supermariobrosbeginning.png">
              <a:extLst>
                <a:ext uri="{FF2B5EF4-FFF2-40B4-BE49-F238E27FC236}">
                  <a16:creationId xmlns:a16="http://schemas.microsoft.com/office/drawing/2014/main" id="{E5FB795B-A8C5-4BE4-837A-81D4BDC108B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0" name="Picture 2" descr="http://www.auntiepixelante.com/wp-content/uploads/2009/07/supermariobrosbeginning.png">
              <a:extLst>
                <a:ext uri="{FF2B5EF4-FFF2-40B4-BE49-F238E27FC236}">
                  <a16:creationId xmlns:a16="http://schemas.microsoft.com/office/drawing/2014/main" id="{B9406E45-EE7C-4635-8E04-D24C182E2D2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1" name="Picture 2" descr="http://www.auntiepixelante.com/wp-content/uploads/2009/07/supermariobrosbeginning.png">
              <a:extLst>
                <a:ext uri="{FF2B5EF4-FFF2-40B4-BE49-F238E27FC236}">
                  <a16:creationId xmlns:a16="http://schemas.microsoft.com/office/drawing/2014/main" id="{780A88EE-CDDB-431A-9AD2-E86E63F5586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2" name="Picture 2" descr="http://www.auntiepixelante.com/wp-content/uploads/2009/07/supermariobrosbeginning.png">
              <a:extLst>
                <a:ext uri="{FF2B5EF4-FFF2-40B4-BE49-F238E27FC236}">
                  <a16:creationId xmlns:a16="http://schemas.microsoft.com/office/drawing/2014/main" id="{66730CFF-A6D6-4964-BF66-6EB0E3836A0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3" name="Picture 2" descr="http://www.auntiepixelante.com/wp-content/uploads/2009/07/supermariobrosbeginning.png">
              <a:extLst>
                <a:ext uri="{FF2B5EF4-FFF2-40B4-BE49-F238E27FC236}">
                  <a16:creationId xmlns:a16="http://schemas.microsoft.com/office/drawing/2014/main" id="{1FE258CC-C2C4-400B-988B-3F3FA1DF7D7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4" name="Picture 2" descr="http://www.auntiepixelante.com/wp-content/uploads/2009/07/supermariobrosbeginning.png">
              <a:extLst>
                <a:ext uri="{FF2B5EF4-FFF2-40B4-BE49-F238E27FC236}">
                  <a16:creationId xmlns:a16="http://schemas.microsoft.com/office/drawing/2014/main" id="{7D5136AE-5BBD-4DFF-954D-190193BE702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5" name="Picture 2" descr="http://www.auntiepixelante.com/wp-content/uploads/2009/07/supermariobrosbeginning.png">
              <a:extLst>
                <a:ext uri="{FF2B5EF4-FFF2-40B4-BE49-F238E27FC236}">
                  <a16:creationId xmlns:a16="http://schemas.microsoft.com/office/drawing/2014/main" id="{E675854E-50CC-4D3A-9A05-0DC79CC8686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86" name="Picture 2" descr="http://www.auntiepixelante.com/wp-content/uploads/2009/07/supermariobrosbeginning.png">
              <a:extLst>
                <a:ext uri="{FF2B5EF4-FFF2-40B4-BE49-F238E27FC236}">
                  <a16:creationId xmlns:a16="http://schemas.microsoft.com/office/drawing/2014/main" id="{AF3526CF-A0DB-45AC-BB08-91EF743DE38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87" name="Picture 2" descr="http://www.auntiepixelante.com/wp-content/uploads/2009/07/supermariobrosbeginning.png">
            <a:extLst>
              <a:ext uri="{FF2B5EF4-FFF2-40B4-BE49-F238E27FC236}">
                <a16:creationId xmlns:a16="http://schemas.microsoft.com/office/drawing/2014/main" id="{58C7F691-3983-457A-9357-EE4264554D1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1686603" y="836190"/>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88" name="Group 687">
            <a:extLst>
              <a:ext uri="{FF2B5EF4-FFF2-40B4-BE49-F238E27FC236}">
                <a16:creationId xmlns:a16="http://schemas.microsoft.com/office/drawing/2014/main" id="{A75D8E4C-DFEE-47F2-87E8-19D6FD0AA5AE}"/>
              </a:ext>
            </a:extLst>
          </p:cNvPr>
          <p:cNvGrpSpPr/>
          <p:nvPr/>
        </p:nvGrpSpPr>
        <p:grpSpPr>
          <a:xfrm>
            <a:off x="11873457" y="2177144"/>
            <a:ext cx="1947864" cy="924876"/>
            <a:chOff x="694349" y="2036708"/>
            <a:chExt cx="1790992" cy="988432"/>
          </a:xfrm>
          <a:effectLst>
            <a:outerShdw blurRad="63500" sx="102000" sy="102000" algn="ctr" rotWithShape="0">
              <a:prstClr val="black">
                <a:alpha val="40000"/>
              </a:prstClr>
            </a:outerShdw>
          </a:effectLst>
        </p:grpSpPr>
        <p:sp>
          <p:nvSpPr>
            <p:cNvPr id="689" name="Rectangle 688">
              <a:extLst>
                <a:ext uri="{FF2B5EF4-FFF2-40B4-BE49-F238E27FC236}">
                  <a16:creationId xmlns:a16="http://schemas.microsoft.com/office/drawing/2014/main" id="{570C762B-5218-4CC0-B5A1-702620D304D8}"/>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0" name="TextBox 689">
              <a:extLst>
                <a:ext uri="{FF2B5EF4-FFF2-40B4-BE49-F238E27FC236}">
                  <a16:creationId xmlns:a16="http://schemas.microsoft.com/office/drawing/2014/main" id="{A6ADA88F-74B1-4F70-AFD2-67F14A9780E3}"/>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Block an item with a held  </a:t>
              </a:r>
            </a:p>
            <a:p>
              <a:r>
                <a:rPr lang="en-US" sz="800" dirty="0">
                  <a:latin typeface="Montserrat Medium" panose="00000600000000000000" pitchFamily="2" charset="0"/>
                </a:rPr>
                <a:t>   Banana</a:t>
              </a:r>
              <a:br>
                <a:rPr lang="en-US" sz="800" dirty="0">
                  <a:latin typeface="Montserrat Medium" panose="00000600000000000000" pitchFamily="2" charset="0"/>
                </a:rPr>
              </a:br>
              <a:r>
                <a:rPr lang="en-US" sz="800" dirty="0">
                  <a:latin typeface="Montserrat Medium" panose="00000600000000000000" pitchFamily="2" charset="0"/>
                </a:rPr>
                <a:t>2: Slip on 2 Bananas.</a:t>
              </a:r>
              <a:br>
                <a:rPr lang="en-US" sz="800" dirty="0">
                  <a:latin typeface="Montserrat Medium" panose="00000600000000000000" pitchFamily="2" charset="0"/>
                </a:rPr>
              </a:br>
              <a:r>
                <a:rPr lang="en-US" sz="800" dirty="0">
                  <a:latin typeface="Montserrat Medium" panose="00000600000000000000" pitchFamily="2" charset="0"/>
                </a:rPr>
                <a:t>3: Hit 3 opponents with any item.</a:t>
              </a:r>
              <a:br>
                <a:rPr lang="en-US" sz="800" dirty="0">
                  <a:latin typeface="Montserrat Medium" panose="00000600000000000000" pitchFamily="2" charset="0"/>
                </a:rPr>
              </a:br>
              <a:r>
                <a:rPr lang="en-US" sz="800" dirty="0">
                  <a:latin typeface="Montserrat Medium" panose="00000600000000000000" pitchFamily="2" charset="0"/>
                </a:rPr>
                <a:t>4: Perform 4 Drafting Boosts.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91" name="Snip Same Side Corner Rectangle 385">
            <a:extLst>
              <a:ext uri="{FF2B5EF4-FFF2-40B4-BE49-F238E27FC236}">
                <a16:creationId xmlns:a16="http://schemas.microsoft.com/office/drawing/2014/main" id="{A5B22DAD-072E-4B44-836D-BDE9902D298F}"/>
              </a:ext>
            </a:extLst>
          </p:cNvPr>
          <p:cNvSpPr/>
          <p:nvPr/>
        </p:nvSpPr>
        <p:spPr>
          <a:xfrm flipV="1">
            <a:off x="13503380" y="304461"/>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92" name="TextBox 691">
            <a:extLst>
              <a:ext uri="{FF2B5EF4-FFF2-40B4-BE49-F238E27FC236}">
                <a16:creationId xmlns:a16="http://schemas.microsoft.com/office/drawing/2014/main" id="{5F3EEA90-B0C6-4588-A83A-69AE4CA06073}"/>
              </a:ext>
            </a:extLst>
          </p:cNvPr>
          <p:cNvSpPr txBox="1"/>
          <p:nvPr/>
        </p:nvSpPr>
        <p:spPr>
          <a:xfrm>
            <a:off x="11680722" y="445542"/>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693" name="TextBox 692">
            <a:extLst>
              <a:ext uri="{FF2B5EF4-FFF2-40B4-BE49-F238E27FC236}">
                <a16:creationId xmlns:a16="http://schemas.microsoft.com/office/drawing/2014/main" id="{281EB96C-7C6A-4115-8447-D564A743245E}"/>
              </a:ext>
            </a:extLst>
          </p:cNvPr>
          <p:cNvSpPr txBox="1"/>
          <p:nvPr/>
        </p:nvSpPr>
        <p:spPr>
          <a:xfrm>
            <a:off x="11865991" y="3150281"/>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You found a compass!</a:t>
            </a:r>
          </a:p>
        </p:txBody>
      </p:sp>
      <p:pic>
        <p:nvPicPr>
          <p:cNvPr id="694" name="Picture 2" descr="http://www.mariowiki.com/images/2/29/PrincessPeachEmblem.png">
            <a:extLst>
              <a:ext uri="{FF2B5EF4-FFF2-40B4-BE49-F238E27FC236}">
                <a16:creationId xmlns:a16="http://schemas.microsoft.com/office/drawing/2014/main" id="{A493058C-1986-4105-A930-9E7D0F605F8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35076" y="3152150"/>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95" name="TextBox 694">
            <a:extLst>
              <a:ext uri="{FF2B5EF4-FFF2-40B4-BE49-F238E27FC236}">
                <a16:creationId xmlns:a16="http://schemas.microsoft.com/office/drawing/2014/main" id="{B0F3A11D-6FDE-4812-A70C-C4127AF8FDD3}"/>
              </a:ext>
            </a:extLst>
          </p:cNvPr>
          <p:cNvSpPr txBox="1"/>
          <p:nvPr/>
        </p:nvSpPr>
        <p:spPr>
          <a:xfrm>
            <a:off x="13143378" y="3121223"/>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696" name="Rectangle 695">
            <a:extLst>
              <a:ext uri="{FF2B5EF4-FFF2-40B4-BE49-F238E27FC236}">
                <a16:creationId xmlns:a16="http://schemas.microsoft.com/office/drawing/2014/main" id="{2B51E980-6BF1-48BB-A8AE-46FBE29FE79B}"/>
              </a:ext>
            </a:extLst>
          </p:cNvPr>
          <p:cNvSpPr/>
          <p:nvPr/>
        </p:nvSpPr>
        <p:spPr>
          <a:xfrm>
            <a:off x="11873458" y="826181"/>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7" name="Picture 2" descr="Image result for mystery bag">
            <a:extLst>
              <a:ext uri="{FF2B5EF4-FFF2-40B4-BE49-F238E27FC236}">
                <a16:creationId xmlns:a16="http://schemas.microsoft.com/office/drawing/2014/main" id="{380DB25E-06C5-45F8-B0C8-4A7B56A56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97308" y="762681"/>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698" name="Group 697">
            <a:extLst>
              <a:ext uri="{FF2B5EF4-FFF2-40B4-BE49-F238E27FC236}">
                <a16:creationId xmlns:a16="http://schemas.microsoft.com/office/drawing/2014/main" id="{4FC7CC70-8A89-4C96-B5EA-A23C16BCED04}"/>
              </a:ext>
            </a:extLst>
          </p:cNvPr>
          <p:cNvGrpSpPr/>
          <p:nvPr/>
        </p:nvGrpSpPr>
        <p:grpSpPr>
          <a:xfrm>
            <a:off x="11681840" y="1999337"/>
            <a:ext cx="2286000" cy="92100"/>
            <a:chOff x="-2506971" y="1310005"/>
            <a:chExt cx="2313350" cy="92075"/>
          </a:xfrm>
        </p:grpSpPr>
        <p:pic>
          <p:nvPicPr>
            <p:cNvPr id="699" name="Picture 2" descr="http://www.auntiepixelante.com/wp-content/uploads/2009/07/supermariobrosbeginning.png">
              <a:extLst>
                <a:ext uri="{FF2B5EF4-FFF2-40B4-BE49-F238E27FC236}">
                  <a16:creationId xmlns:a16="http://schemas.microsoft.com/office/drawing/2014/main" id="{2A8D7CBA-F884-4208-976B-200AB12E52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00" name="Picture 2" descr="http://www.auntiepixelante.com/wp-content/uploads/2009/07/supermariobrosbeginning.png">
              <a:extLst>
                <a:ext uri="{FF2B5EF4-FFF2-40B4-BE49-F238E27FC236}">
                  <a16:creationId xmlns:a16="http://schemas.microsoft.com/office/drawing/2014/main" id="{90A7D56C-CC77-4697-A11F-94315F654C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1" name="Group 700">
            <a:extLst>
              <a:ext uri="{FF2B5EF4-FFF2-40B4-BE49-F238E27FC236}">
                <a16:creationId xmlns:a16="http://schemas.microsoft.com/office/drawing/2014/main" id="{2C7ED1AA-B567-435E-B9D7-8DED3BFC589B}"/>
              </a:ext>
            </a:extLst>
          </p:cNvPr>
          <p:cNvGrpSpPr/>
          <p:nvPr/>
        </p:nvGrpSpPr>
        <p:grpSpPr>
          <a:xfrm>
            <a:off x="11681840" y="774588"/>
            <a:ext cx="2286000" cy="94483"/>
            <a:chOff x="-2506971" y="1317144"/>
            <a:chExt cx="2313350" cy="94457"/>
          </a:xfrm>
        </p:grpSpPr>
        <p:pic>
          <p:nvPicPr>
            <p:cNvPr id="702" name="Picture 2" descr="http://www.auntiepixelante.com/wp-content/uploads/2009/07/supermariobrosbeginning.png">
              <a:extLst>
                <a:ext uri="{FF2B5EF4-FFF2-40B4-BE49-F238E27FC236}">
                  <a16:creationId xmlns:a16="http://schemas.microsoft.com/office/drawing/2014/main" id="{7D928035-9673-4311-9E95-6236C19641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03" name="Picture 2" descr="http://www.auntiepixelante.com/wp-content/uploads/2009/07/supermariobrosbeginning.png">
              <a:extLst>
                <a:ext uri="{FF2B5EF4-FFF2-40B4-BE49-F238E27FC236}">
                  <a16:creationId xmlns:a16="http://schemas.microsoft.com/office/drawing/2014/main" id="{1F624D53-8328-414E-BC5A-F99A626023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706" name="Picture 4" descr="Image result for bob-omb pixel art">
            <a:extLst>
              <a:ext uri="{FF2B5EF4-FFF2-40B4-BE49-F238E27FC236}">
                <a16:creationId xmlns:a16="http://schemas.microsoft.com/office/drawing/2014/main" id="{881D860B-8249-492D-B5C4-F5FEC8FAF02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3529122" y="372035"/>
            <a:ext cx="182562" cy="157667"/>
          </a:xfrm>
          <a:prstGeom prst="rect">
            <a:avLst/>
          </a:prstGeom>
          <a:noFill/>
          <a:extLst>
            <a:ext uri="{909E8E84-426E-40DD-AFC4-6F175D3DCCD1}">
              <a14:hiddenFill xmlns:a14="http://schemas.microsoft.com/office/drawing/2010/main">
                <a:solidFill>
                  <a:srgbClr val="FFFFFF"/>
                </a:solidFill>
              </a14:hiddenFill>
            </a:ext>
          </a:extLst>
        </p:spPr>
      </p:pic>
      <p:grpSp>
        <p:nvGrpSpPr>
          <p:cNvPr id="737" name="Group 736">
            <a:extLst>
              <a:ext uri="{FF2B5EF4-FFF2-40B4-BE49-F238E27FC236}">
                <a16:creationId xmlns:a16="http://schemas.microsoft.com/office/drawing/2014/main" id="{64025EAE-0DBF-4792-994F-6DA807656821}"/>
              </a:ext>
            </a:extLst>
          </p:cNvPr>
          <p:cNvGrpSpPr/>
          <p:nvPr/>
        </p:nvGrpSpPr>
        <p:grpSpPr>
          <a:xfrm>
            <a:off x="2744318" y="228600"/>
            <a:ext cx="2287118" cy="3200400"/>
            <a:chOff x="-9153832" y="-342900"/>
            <a:chExt cx="2287118" cy="3200400"/>
          </a:xfrm>
        </p:grpSpPr>
        <p:pic>
          <p:nvPicPr>
            <p:cNvPr id="738" name="Picture 2" descr="http://www.auntiepixelante.com/wp-content/uploads/2009/07/supermariobrosbeginning.png">
              <a:extLst>
                <a:ext uri="{FF2B5EF4-FFF2-40B4-BE49-F238E27FC236}">
                  <a16:creationId xmlns:a16="http://schemas.microsoft.com/office/drawing/2014/main" id="{57C6ADD7-456B-45A5-A0FD-C3BD6B6FF51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9153832" y="-340860"/>
              <a:ext cx="2284405" cy="803897"/>
            </a:xfrm>
            <a:prstGeom prst="roundRect">
              <a:avLst>
                <a:gd name="adj" fmla="val 0"/>
              </a:avLst>
            </a:prstGeom>
            <a:solidFill>
              <a:srgbClr val="FFFFFF">
                <a:shade val="85000"/>
              </a:srgbClr>
            </a:solidFill>
            <a:ln>
              <a:noFill/>
            </a:ln>
            <a:effectLst/>
            <a:extLst/>
          </p:spPr>
        </p:pic>
        <p:pic>
          <p:nvPicPr>
            <p:cNvPr id="739" name="Picture 2" descr="http://www.auntiepixelante.com/wp-content/uploads/2009/07/supermariobrosbeginning.png">
              <a:extLst>
                <a:ext uri="{FF2B5EF4-FFF2-40B4-BE49-F238E27FC236}">
                  <a16:creationId xmlns:a16="http://schemas.microsoft.com/office/drawing/2014/main" id="{EF1EB9D1-8910-4317-B6C6-12B67F26E12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9153832" y="-23847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740" name="Group 739">
              <a:extLst>
                <a:ext uri="{FF2B5EF4-FFF2-40B4-BE49-F238E27FC236}">
                  <a16:creationId xmlns:a16="http://schemas.microsoft.com/office/drawing/2014/main" id="{8E833400-F428-40A1-B009-63A6BD4F288D}"/>
                </a:ext>
              </a:extLst>
            </p:cNvPr>
            <p:cNvGrpSpPr/>
            <p:nvPr/>
          </p:nvGrpSpPr>
          <p:grpSpPr>
            <a:xfrm>
              <a:off x="-9153832" y="456724"/>
              <a:ext cx="2286000" cy="2400776"/>
              <a:chOff x="-2113030" y="957263"/>
              <a:chExt cx="2270572" cy="2400776"/>
            </a:xfrm>
          </p:grpSpPr>
          <p:pic>
            <p:nvPicPr>
              <p:cNvPr id="757" name="Picture 2" descr="http://www.auntiepixelante.com/wp-content/uploads/2009/07/supermariobrosbeginning.png">
                <a:extLst>
                  <a:ext uri="{FF2B5EF4-FFF2-40B4-BE49-F238E27FC236}">
                    <a16:creationId xmlns:a16="http://schemas.microsoft.com/office/drawing/2014/main" id="{3B7D082D-B11F-4EE9-95E8-94D5A0D1A62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58" name="Picture 2" descr="http://www.auntiepixelante.com/wp-content/uploads/2009/07/supermariobrosbeginning.png">
                <a:extLst>
                  <a:ext uri="{FF2B5EF4-FFF2-40B4-BE49-F238E27FC236}">
                    <a16:creationId xmlns:a16="http://schemas.microsoft.com/office/drawing/2014/main" id="{7F15660B-B9E2-417E-8080-7C43D93C557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59" name="Picture 2" descr="http://www.auntiepixelante.com/wp-content/uploads/2009/07/supermariobrosbeginning.png">
                <a:extLst>
                  <a:ext uri="{FF2B5EF4-FFF2-40B4-BE49-F238E27FC236}">
                    <a16:creationId xmlns:a16="http://schemas.microsoft.com/office/drawing/2014/main" id="{F97AB28A-2B61-4511-B8D6-5D63D5D10F8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60" name="Picture 2" descr="http://www.auntiepixelante.com/wp-content/uploads/2009/07/supermariobrosbeginning.png">
                <a:extLst>
                  <a:ext uri="{FF2B5EF4-FFF2-40B4-BE49-F238E27FC236}">
                    <a16:creationId xmlns:a16="http://schemas.microsoft.com/office/drawing/2014/main" id="{82836ABE-E9BE-415C-BA8D-281639A3D98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61" name="Picture 2" descr="http://www.auntiepixelante.com/wp-content/uploads/2009/07/supermariobrosbeginning.png">
                <a:extLst>
                  <a:ext uri="{FF2B5EF4-FFF2-40B4-BE49-F238E27FC236}">
                    <a16:creationId xmlns:a16="http://schemas.microsoft.com/office/drawing/2014/main" id="{97279380-EA00-4C47-95E0-19AF1852C4F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62" name="Picture 2" descr="http://www.auntiepixelante.com/wp-content/uploads/2009/07/supermariobrosbeginning.png">
                <a:extLst>
                  <a:ext uri="{FF2B5EF4-FFF2-40B4-BE49-F238E27FC236}">
                    <a16:creationId xmlns:a16="http://schemas.microsoft.com/office/drawing/2014/main" id="{988BBFB6-A860-4146-B728-41BE0DF3A64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63" name="Picture 2" descr="http://www.auntiepixelante.com/wp-content/uploads/2009/07/supermariobrosbeginning.png">
                <a:extLst>
                  <a:ext uri="{FF2B5EF4-FFF2-40B4-BE49-F238E27FC236}">
                    <a16:creationId xmlns:a16="http://schemas.microsoft.com/office/drawing/2014/main" id="{CBEB1347-75CB-46E9-9E90-9A619711B8F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64" name="Picture 2" descr="http://www.auntiepixelante.com/wp-content/uploads/2009/07/supermariobrosbeginning.png">
                <a:extLst>
                  <a:ext uri="{FF2B5EF4-FFF2-40B4-BE49-F238E27FC236}">
                    <a16:creationId xmlns:a16="http://schemas.microsoft.com/office/drawing/2014/main" id="{024A00D2-38FA-420E-974C-5FA1337610F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741" name="Picture 2" descr="http://www.auntiepixelante.com/wp-content/uploads/2009/07/supermariobrosbeginning.png">
              <a:extLst>
                <a:ext uri="{FF2B5EF4-FFF2-40B4-BE49-F238E27FC236}">
                  <a16:creationId xmlns:a16="http://schemas.microsoft.com/office/drawing/2014/main" id="{0719BAB3-89F2-4790-9C7C-2990713887A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9149069" y="1898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742" name="Group 741">
              <a:extLst>
                <a:ext uri="{FF2B5EF4-FFF2-40B4-BE49-F238E27FC236}">
                  <a16:creationId xmlns:a16="http://schemas.microsoft.com/office/drawing/2014/main" id="{3909EED1-D1E9-4E0A-8DD9-8D45371C909D}"/>
                </a:ext>
              </a:extLst>
            </p:cNvPr>
            <p:cNvGrpSpPr/>
            <p:nvPr/>
          </p:nvGrpSpPr>
          <p:grpSpPr>
            <a:xfrm>
              <a:off x="-8962215" y="1530803"/>
              <a:ext cx="1905000" cy="924876"/>
              <a:chOff x="694349" y="2036708"/>
              <a:chExt cx="1751580" cy="988432"/>
            </a:xfrm>
            <a:effectLst>
              <a:outerShdw blurRad="63500" sx="102000" sy="102000" algn="ctr" rotWithShape="0">
                <a:prstClr val="black">
                  <a:alpha val="40000"/>
                </a:prstClr>
              </a:outerShdw>
            </a:effectLst>
          </p:grpSpPr>
          <p:sp>
            <p:nvSpPr>
              <p:cNvPr id="755" name="Rectangle 754">
                <a:extLst>
                  <a:ext uri="{FF2B5EF4-FFF2-40B4-BE49-F238E27FC236}">
                    <a16:creationId xmlns:a16="http://schemas.microsoft.com/office/drawing/2014/main" id="{F83F9A98-8551-40BA-A78A-31999E6099C1}"/>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6" name="TextBox 755">
                <a:extLst>
                  <a:ext uri="{FF2B5EF4-FFF2-40B4-BE49-F238E27FC236}">
                    <a16:creationId xmlns:a16="http://schemas.microsoft.com/office/drawing/2014/main" id="{8A022DA4-0718-4B10-B5A5-4489037073E1}"/>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D12: </a:t>
                </a:r>
              </a:p>
              <a:p>
                <a:pPr algn="ctr"/>
                <a:r>
                  <a:rPr lang="en-US" sz="900" dirty="0">
                    <a:latin typeface="Montserrat Medium" panose="00000600000000000000" pitchFamily="2" charset="0"/>
                  </a:rPr>
                  <a:t>Perform X Spin Boosts. </a:t>
                </a:r>
              </a:p>
              <a:p>
                <a:pPr algn="ctr"/>
                <a:r>
                  <a:rPr lang="en-US" sz="700" dirty="0">
                    <a:latin typeface="Montserrat Medium" panose="00000600000000000000" pitchFamily="2" charset="0"/>
                  </a:rPr>
                  <a:t>Alternate: Bump 3X opponents</a:t>
                </a:r>
                <a:r>
                  <a:rPr lang="en-US" sz="800" dirty="0">
                    <a:latin typeface="Montserrat Medium" panose="00000600000000000000" pitchFamily="2" charset="0"/>
                  </a:rPr>
                  <a:t>.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743" name="Snip Same Side Corner Rectangle 1135">
              <a:extLst>
                <a:ext uri="{FF2B5EF4-FFF2-40B4-BE49-F238E27FC236}">
                  <a16:creationId xmlns:a16="http://schemas.microsoft.com/office/drawing/2014/main" id="{329958DA-22CD-4F2C-88F6-FD49DCE23BDB}"/>
                </a:ext>
              </a:extLst>
            </p:cNvPr>
            <p:cNvSpPr/>
            <p:nvPr/>
          </p:nvSpPr>
          <p:spPr>
            <a:xfrm flipV="1">
              <a:off x="-7334105" y="-3429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44" name="TextBox 743">
              <a:extLst>
                <a:ext uri="{FF2B5EF4-FFF2-40B4-BE49-F238E27FC236}">
                  <a16:creationId xmlns:a16="http://schemas.microsoft.com/office/drawing/2014/main" id="{BFBD5955-02E7-4273-B9CE-958F9B56EDE2}"/>
                </a:ext>
              </a:extLst>
            </p:cNvPr>
            <p:cNvSpPr txBox="1"/>
            <p:nvPr/>
          </p:nvSpPr>
          <p:spPr>
            <a:xfrm>
              <a:off x="-9153832" y="-21498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Wheel of Fortune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745" name="TextBox 744">
              <a:extLst>
                <a:ext uri="{FF2B5EF4-FFF2-40B4-BE49-F238E27FC236}">
                  <a16:creationId xmlns:a16="http://schemas.microsoft.com/office/drawing/2014/main" id="{46CAE03E-BCF9-4B90-9943-897381275E7A}"/>
                </a:ext>
              </a:extLst>
            </p:cNvPr>
            <p:cNvSpPr txBox="1"/>
            <p:nvPr/>
          </p:nvSpPr>
          <p:spPr>
            <a:xfrm>
              <a:off x="-8969681" y="25039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I’d like to solve. </a:t>
              </a:r>
            </a:p>
            <a:p>
              <a:r>
                <a:rPr lang="en-US" sz="600" i="1" dirty="0">
                  <a:latin typeface="Montserrat Medium" panose="00000600000000000000" pitchFamily="2" charset="0"/>
                  <a:ea typeface="Open Sans" panose="020B0606030504020204" pitchFamily="34" charset="0"/>
                  <a:cs typeface="Open Sans" panose="020B0606030504020204" pitchFamily="34" charset="0"/>
                </a:rPr>
                <a:t>MARIO KARTY!</a:t>
              </a:r>
            </a:p>
          </p:txBody>
        </p:sp>
        <p:pic>
          <p:nvPicPr>
            <p:cNvPr id="746" name="Picture 2" descr="http://www.mariowiki.com/images/2/29/PrincessPeachEmblem.png">
              <a:extLst>
                <a:ext uri="{FF2B5EF4-FFF2-40B4-BE49-F238E27FC236}">
                  <a16:creationId xmlns:a16="http://schemas.microsoft.com/office/drawing/2014/main" id="{2F77A157-01E3-4D7B-A474-88142EDEAE27}"/>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0596" y="25058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47" name="TextBox 746">
              <a:extLst>
                <a:ext uri="{FF2B5EF4-FFF2-40B4-BE49-F238E27FC236}">
                  <a16:creationId xmlns:a16="http://schemas.microsoft.com/office/drawing/2014/main" id="{6C62A29F-2509-4233-8410-32EBCC650C84}"/>
                </a:ext>
              </a:extLst>
            </p:cNvPr>
            <p:cNvSpPr txBox="1"/>
            <p:nvPr/>
          </p:nvSpPr>
          <p:spPr>
            <a:xfrm>
              <a:off x="-7692294" y="24748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60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748" name="Picture 8" descr="Image result for wheel of fortune">
              <a:extLst>
                <a:ext uri="{FF2B5EF4-FFF2-40B4-BE49-F238E27FC236}">
                  <a16:creationId xmlns:a16="http://schemas.microsoft.com/office/drawing/2014/main" id="{09BB2192-5D58-4A4F-AF9D-DAFA93569FE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8085"/>
            <a:stretch/>
          </p:blipFill>
          <p:spPr bwMode="auto">
            <a:xfrm>
              <a:off x="-9003519" y="166849"/>
              <a:ext cx="1972849" cy="120568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49" name="Group 748">
              <a:extLst>
                <a:ext uri="{FF2B5EF4-FFF2-40B4-BE49-F238E27FC236}">
                  <a16:creationId xmlns:a16="http://schemas.microsoft.com/office/drawing/2014/main" id="{F1755697-C08A-4D9A-A89A-04C6347D2F09}"/>
                </a:ext>
              </a:extLst>
            </p:cNvPr>
            <p:cNvGrpSpPr/>
            <p:nvPr/>
          </p:nvGrpSpPr>
          <p:grpSpPr>
            <a:xfrm>
              <a:off x="-9153832" y="1352996"/>
              <a:ext cx="2286000" cy="92100"/>
              <a:chOff x="-2506971" y="1310005"/>
              <a:chExt cx="2313350" cy="92075"/>
            </a:xfrm>
          </p:grpSpPr>
          <p:pic>
            <p:nvPicPr>
              <p:cNvPr id="753" name="Picture 2" descr="http://www.auntiepixelante.com/wp-content/uploads/2009/07/supermariobrosbeginning.png">
                <a:extLst>
                  <a:ext uri="{FF2B5EF4-FFF2-40B4-BE49-F238E27FC236}">
                    <a16:creationId xmlns:a16="http://schemas.microsoft.com/office/drawing/2014/main" id="{B1320F36-5709-42FD-A6F8-DB5C6A69B3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54" name="Picture 2" descr="http://www.auntiepixelante.com/wp-content/uploads/2009/07/supermariobrosbeginning.png">
                <a:extLst>
                  <a:ext uri="{FF2B5EF4-FFF2-40B4-BE49-F238E27FC236}">
                    <a16:creationId xmlns:a16="http://schemas.microsoft.com/office/drawing/2014/main" id="{BFEC511B-3A7E-4FAC-915E-2E6CD93E0B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0" name="Group 749">
              <a:extLst>
                <a:ext uri="{FF2B5EF4-FFF2-40B4-BE49-F238E27FC236}">
                  <a16:creationId xmlns:a16="http://schemas.microsoft.com/office/drawing/2014/main" id="{A84CC7AF-8BB6-46CC-AAE5-EDF5246D66C6}"/>
                </a:ext>
              </a:extLst>
            </p:cNvPr>
            <p:cNvGrpSpPr/>
            <p:nvPr/>
          </p:nvGrpSpPr>
          <p:grpSpPr>
            <a:xfrm>
              <a:off x="-9153832" y="128247"/>
              <a:ext cx="2286000" cy="94483"/>
              <a:chOff x="-2506971" y="1317144"/>
              <a:chExt cx="2313350" cy="94457"/>
            </a:xfrm>
          </p:grpSpPr>
          <p:pic>
            <p:nvPicPr>
              <p:cNvPr id="751" name="Picture 2" descr="http://www.auntiepixelante.com/wp-content/uploads/2009/07/supermariobrosbeginning.png">
                <a:extLst>
                  <a:ext uri="{FF2B5EF4-FFF2-40B4-BE49-F238E27FC236}">
                    <a16:creationId xmlns:a16="http://schemas.microsoft.com/office/drawing/2014/main" id="{F0125A08-E22C-4DED-B288-F099D138DA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52" name="Picture 2" descr="http://www.auntiepixelante.com/wp-content/uploads/2009/07/supermariobrosbeginning.png">
                <a:extLst>
                  <a:ext uri="{FF2B5EF4-FFF2-40B4-BE49-F238E27FC236}">
                    <a16:creationId xmlns:a16="http://schemas.microsoft.com/office/drawing/2014/main" id="{63EC25C9-3774-4FB9-BEF8-7D033CC6DC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65" name="Group 764">
            <a:extLst>
              <a:ext uri="{FF2B5EF4-FFF2-40B4-BE49-F238E27FC236}">
                <a16:creationId xmlns:a16="http://schemas.microsoft.com/office/drawing/2014/main" id="{A2071282-9BDC-43C7-B5F6-4B4597BB9F67}"/>
              </a:ext>
            </a:extLst>
          </p:cNvPr>
          <p:cNvGrpSpPr/>
          <p:nvPr/>
        </p:nvGrpSpPr>
        <p:grpSpPr>
          <a:xfrm>
            <a:off x="457200" y="228600"/>
            <a:ext cx="2287118" cy="3200400"/>
            <a:chOff x="-9153832" y="-342900"/>
            <a:chExt cx="2287118" cy="3200400"/>
          </a:xfrm>
        </p:grpSpPr>
        <p:pic>
          <p:nvPicPr>
            <p:cNvPr id="766" name="Picture 2" descr="http://www.auntiepixelante.com/wp-content/uploads/2009/07/supermariobrosbeginning.png">
              <a:extLst>
                <a:ext uri="{FF2B5EF4-FFF2-40B4-BE49-F238E27FC236}">
                  <a16:creationId xmlns:a16="http://schemas.microsoft.com/office/drawing/2014/main" id="{F7D3A12F-469B-4A97-A568-B78ABA2FE29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9153832" y="-340860"/>
              <a:ext cx="2284405" cy="803897"/>
            </a:xfrm>
            <a:prstGeom prst="roundRect">
              <a:avLst>
                <a:gd name="adj" fmla="val 0"/>
              </a:avLst>
            </a:prstGeom>
            <a:solidFill>
              <a:srgbClr val="FFFFFF">
                <a:shade val="85000"/>
              </a:srgbClr>
            </a:solidFill>
            <a:ln>
              <a:noFill/>
            </a:ln>
            <a:effectLst/>
            <a:extLst/>
          </p:spPr>
        </p:pic>
        <p:pic>
          <p:nvPicPr>
            <p:cNvPr id="767" name="Picture 2" descr="http://www.auntiepixelante.com/wp-content/uploads/2009/07/supermariobrosbeginning.png">
              <a:extLst>
                <a:ext uri="{FF2B5EF4-FFF2-40B4-BE49-F238E27FC236}">
                  <a16:creationId xmlns:a16="http://schemas.microsoft.com/office/drawing/2014/main" id="{B496431E-41C1-4C39-B5C5-AC912A57F95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9153832" y="-23847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768" name="Group 767">
              <a:extLst>
                <a:ext uri="{FF2B5EF4-FFF2-40B4-BE49-F238E27FC236}">
                  <a16:creationId xmlns:a16="http://schemas.microsoft.com/office/drawing/2014/main" id="{B5673196-D456-46AC-B773-B4A83D40BF6C}"/>
                </a:ext>
              </a:extLst>
            </p:cNvPr>
            <p:cNvGrpSpPr/>
            <p:nvPr/>
          </p:nvGrpSpPr>
          <p:grpSpPr>
            <a:xfrm>
              <a:off x="-9153832" y="456724"/>
              <a:ext cx="2286000" cy="2400776"/>
              <a:chOff x="-2113030" y="957263"/>
              <a:chExt cx="2270572" cy="2400776"/>
            </a:xfrm>
          </p:grpSpPr>
          <p:pic>
            <p:nvPicPr>
              <p:cNvPr id="785" name="Picture 2" descr="http://www.auntiepixelante.com/wp-content/uploads/2009/07/supermariobrosbeginning.png">
                <a:extLst>
                  <a:ext uri="{FF2B5EF4-FFF2-40B4-BE49-F238E27FC236}">
                    <a16:creationId xmlns:a16="http://schemas.microsoft.com/office/drawing/2014/main" id="{91ECCC90-70A0-40AE-9C3C-136DD46F938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86" name="Picture 2" descr="http://www.auntiepixelante.com/wp-content/uploads/2009/07/supermariobrosbeginning.png">
                <a:extLst>
                  <a:ext uri="{FF2B5EF4-FFF2-40B4-BE49-F238E27FC236}">
                    <a16:creationId xmlns:a16="http://schemas.microsoft.com/office/drawing/2014/main" id="{DDCCB6F3-82BA-418E-B570-59439B281F0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87" name="Picture 2" descr="http://www.auntiepixelante.com/wp-content/uploads/2009/07/supermariobrosbeginning.png">
                <a:extLst>
                  <a:ext uri="{FF2B5EF4-FFF2-40B4-BE49-F238E27FC236}">
                    <a16:creationId xmlns:a16="http://schemas.microsoft.com/office/drawing/2014/main" id="{A4F7B058-D0C7-4BF9-BDBD-42A31AA7562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88" name="Picture 2" descr="http://www.auntiepixelante.com/wp-content/uploads/2009/07/supermariobrosbeginning.png">
                <a:extLst>
                  <a:ext uri="{FF2B5EF4-FFF2-40B4-BE49-F238E27FC236}">
                    <a16:creationId xmlns:a16="http://schemas.microsoft.com/office/drawing/2014/main" id="{793E630A-0082-4B14-B47B-599D7134E4E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89" name="Picture 2" descr="http://www.auntiepixelante.com/wp-content/uploads/2009/07/supermariobrosbeginning.png">
                <a:extLst>
                  <a:ext uri="{FF2B5EF4-FFF2-40B4-BE49-F238E27FC236}">
                    <a16:creationId xmlns:a16="http://schemas.microsoft.com/office/drawing/2014/main" id="{8ACE0363-4442-4EAE-A943-D67290CD1FB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0" name="Picture 2" descr="http://www.auntiepixelante.com/wp-content/uploads/2009/07/supermariobrosbeginning.png">
                <a:extLst>
                  <a:ext uri="{FF2B5EF4-FFF2-40B4-BE49-F238E27FC236}">
                    <a16:creationId xmlns:a16="http://schemas.microsoft.com/office/drawing/2014/main" id="{178FD9FE-D464-423B-8722-2E9E02FEF93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1" name="Picture 2" descr="http://www.auntiepixelante.com/wp-content/uploads/2009/07/supermariobrosbeginning.png">
                <a:extLst>
                  <a:ext uri="{FF2B5EF4-FFF2-40B4-BE49-F238E27FC236}">
                    <a16:creationId xmlns:a16="http://schemas.microsoft.com/office/drawing/2014/main" id="{27B22805-07E0-4CFA-A53F-D25F0B4EEED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2" name="Picture 2" descr="http://www.auntiepixelante.com/wp-content/uploads/2009/07/supermariobrosbeginning.png">
                <a:extLst>
                  <a:ext uri="{FF2B5EF4-FFF2-40B4-BE49-F238E27FC236}">
                    <a16:creationId xmlns:a16="http://schemas.microsoft.com/office/drawing/2014/main" id="{BC4D34E0-966F-4F9E-899B-C4AAFFEE3C8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769" name="Picture 2" descr="http://www.auntiepixelante.com/wp-content/uploads/2009/07/supermariobrosbeginning.png">
              <a:extLst>
                <a:ext uri="{FF2B5EF4-FFF2-40B4-BE49-F238E27FC236}">
                  <a16:creationId xmlns:a16="http://schemas.microsoft.com/office/drawing/2014/main" id="{D6339134-233F-443C-B533-B72D2D7D857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9149069" y="1898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770" name="Group 769">
              <a:extLst>
                <a:ext uri="{FF2B5EF4-FFF2-40B4-BE49-F238E27FC236}">
                  <a16:creationId xmlns:a16="http://schemas.microsoft.com/office/drawing/2014/main" id="{245E3549-E114-47E6-B491-766330CFC608}"/>
                </a:ext>
              </a:extLst>
            </p:cNvPr>
            <p:cNvGrpSpPr/>
            <p:nvPr/>
          </p:nvGrpSpPr>
          <p:grpSpPr>
            <a:xfrm>
              <a:off x="-8962215" y="1530803"/>
              <a:ext cx="1905000" cy="924876"/>
              <a:chOff x="694349" y="2036708"/>
              <a:chExt cx="1751580" cy="988432"/>
            </a:xfrm>
            <a:effectLst>
              <a:outerShdw blurRad="63500" sx="102000" sy="102000" algn="ctr" rotWithShape="0">
                <a:prstClr val="black">
                  <a:alpha val="40000"/>
                </a:prstClr>
              </a:outerShdw>
            </a:effectLst>
          </p:grpSpPr>
          <p:sp>
            <p:nvSpPr>
              <p:cNvPr id="783" name="Rectangle 782">
                <a:extLst>
                  <a:ext uri="{FF2B5EF4-FFF2-40B4-BE49-F238E27FC236}">
                    <a16:creationId xmlns:a16="http://schemas.microsoft.com/office/drawing/2014/main" id="{08EB0521-1A04-42D4-92EA-144B4C5104E3}"/>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84" name="TextBox 783">
                <a:extLst>
                  <a:ext uri="{FF2B5EF4-FFF2-40B4-BE49-F238E27FC236}">
                    <a16:creationId xmlns:a16="http://schemas.microsoft.com/office/drawing/2014/main" id="{ECA18538-9C12-4D23-A589-FAB44B181FA5}"/>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D12: </a:t>
                </a:r>
              </a:p>
              <a:p>
                <a:pPr algn="ctr"/>
                <a:r>
                  <a:rPr lang="en-US" sz="900" dirty="0">
                    <a:latin typeface="Montserrat Medium" panose="00000600000000000000" pitchFamily="2" charset="0"/>
                  </a:rPr>
                  <a:t>Perform X Spin Boosts. </a:t>
                </a:r>
              </a:p>
              <a:p>
                <a:pPr algn="ctr"/>
                <a:r>
                  <a:rPr lang="en-US" sz="700" dirty="0">
                    <a:latin typeface="Montserrat Medium" panose="00000600000000000000" pitchFamily="2" charset="0"/>
                  </a:rPr>
                  <a:t>Alternate: Bump 3X opponents</a:t>
                </a:r>
                <a:r>
                  <a:rPr lang="en-US" sz="800" dirty="0">
                    <a:latin typeface="Montserrat Medium" panose="00000600000000000000" pitchFamily="2" charset="0"/>
                  </a:rPr>
                  <a:t>.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771" name="Snip Same Side Corner Rectangle 852">
              <a:extLst>
                <a:ext uri="{FF2B5EF4-FFF2-40B4-BE49-F238E27FC236}">
                  <a16:creationId xmlns:a16="http://schemas.microsoft.com/office/drawing/2014/main" id="{121DFFC0-7408-484A-9AB4-6E3ADA046717}"/>
                </a:ext>
              </a:extLst>
            </p:cNvPr>
            <p:cNvSpPr/>
            <p:nvPr/>
          </p:nvSpPr>
          <p:spPr>
            <a:xfrm flipV="1">
              <a:off x="-7334105" y="-3429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72" name="TextBox 771">
              <a:extLst>
                <a:ext uri="{FF2B5EF4-FFF2-40B4-BE49-F238E27FC236}">
                  <a16:creationId xmlns:a16="http://schemas.microsoft.com/office/drawing/2014/main" id="{9F19890A-5C3D-437F-B6ED-FE1D380F149F}"/>
                </a:ext>
              </a:extLst>
            </p:cNvPr>
            <p:cNvSpPr txBox="1"/>
            <p:nvPr/>
          </p:nvSpPr>
          <p:spPr>
            <a:xfrm>
              <a:off x="-9153832" y="-21498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Wheel of Fortune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773" name="TextBox 772">
              <a:extLst>
                <a:ext uri="{FF2B5EF4-FFF2-40B4-BE49-F238E27FC236}">
                  <a16:creationId xmlns:a16="http://schemas.microsoft.com/office/drawing/2014/main" id="{263AE72C-E638-4E1A-930A-A9A14B8482D4}"/>
                </a:ext>
              </a:extLst>
            </p:cNvPr>
            <p:cNvSpPr txBox="1"/>
            <p:nvPr/>
          </p:nvSpPr>
          <p:spPr>
            <a:xfrm>
              <a:off x="-8969681" y="25039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I’d like to solve. </a:t>
              </a:r>
            </a:p>
            <a:p>
              <a:r>
                <a:rPr lang="en-US" sz="600" i="1" dirty="0">
                  <a:latin typeface="Montserrat Medium" panose="00000600000000000000" pitchFamily="2" charset="0"/>
                  <a:ea typeface="Open Sans" panose="020B0606030504020204" pitchFamily="34" charset="0"/>
                  <a:cs typeface="Open Sans" panose="020B0606030504020204" pitchFamily="34" charset="0"/>
                </a:rPr>
                <a:t>MARIO KARTY!</a:t>
              </a:r>
            </a:p>
          </p:txBody>
        </p:sp>
        <p:pic>
          <p:nvPicPr>
            <p:cNvPr id="774" name="Picture 2" descr="http://www.mariowiki.com/images/2/29/PrincessPeachEmblem.png">
              <a:extLst>
                <a:ext uri="{FF2B5EF4-FFF2-40B4-BE49-F238E27FC236}">
                  <a16:creationId xmlns:a16="http://schemas.microsoft.com/office/drawing/2014/main" id="{3EBDE2FC-3C23-4493-B36D-B48AA125A36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0596" y="25058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75" name="TextBox 774">
              <a:extLst>
                <a:ext uri="{FF2B5EF4-FFF2-40B4-BE49-F238E27FC236}">
                  <a16:creationId xmlns:a16="http://schemas.microsoft.com/office/drawing/2014/main" id="{6C464E00-177B-45AA-AB22-FE3B806D0C72}"/>
                </a:ext>
              </a:extLst>
            </p:cNvPr>
            <p:cNvSpPr txBox="1"/>
            <p:nvPr/>
          </p:nvSpPr>
          <p:spPr>
            <a:xfrm>
              <a:off x="-7692294" y="24748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60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776" name="Picture 8" descr="Image result for wheel of fortune">
              <a:extLst>
                <a:ext uri="{FF2B5EF4-FFF2-40B4-BE49-F238E27FC236}">
                  <a16:creationId xmlns:a16="http://schemas.microsoft.com/office/drawing/2014/main" id="{AE2552EB-F745-460C-81B5-6FDCCD10949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8085"/>
            <a:stretch/>
          </p:blipFill>
          <p:spPr bwMode="auto">
            <a:xfrm>
              <a:off x="-9003519" y="166849"/>
              <a:ext cx="1972849" cy="120568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77" name="Group 776">
              <a:extLst>
                <a:ext uri="{FF2B5EF4-FFF2-40B4-BE49-F238E27FC236}">
                  <a16:creationId xmlns:a16="http://schemas.microsoft.com/office/drawing/2014/main" id="{68AC7B70-B61F-4E19-A593-49F4483DB108}"/>
                </a:ext>
              </a:extLst>
            </p:cNvPr>
            <p:cNvGrpSpPr/>
            <p:nvPr/>
          </p:nvGrpSpPr>
          <p:grpSpPr>
            <a:xfrm>
              <a:off x="-9153832" y="1352996"/>
              <a:ext cx="2286000" cy="92100"/>
              <a:chOff x="-2506971" y="1310005"/>
              <a:chExt cx="2313350" cy="92075"/>
            </a:xfrm>
          </p:grpSpPr>
          <p:pic>
            <p:nvPicPr>
              <p:cNvPr id="781" name="Picture 2" descr="http://www.auntiepixelante.com/wp-content/uploads/2009/07/supermariobrosbeginning.png">
                <a:extLst>
                  <a:ext uri="{FF2B5EF4-FFF2-40B4-BE49-F238E27FC236}">
                    <a16:creationId xmlns:a16="http://schemas.microsoft.com/office/drawing/2014/main" id="{82D321C8-2D10-433D-9526-9D808AC944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82" name="Picture 2" descr="http://www.auntiepixelante.com/wp-content/uploads/2009/07/supermariobrosbeginning.png">
                <a:extLst>
                  <a:ext uri="{FF2B5EF4-FFF2-40B4-BE49-F238E27FC236}">
                    <a16:creationId xmlns:a16="http://schemas.microsoft.com/office/drawing/2014/main" id="{376C9D9C-EB96-4693-B141-4B0A71826E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8" name="Group 777">
              <a:extLst>
                <a:ext uri="{FF2B5EF4-FFF2-40B4-BE49-F238E27FC236}">
                  <a16:creationId xmlns:a16="http://schemas.microsoft.com/office/drawing/2014/main" id="{EB6D8915-0B15-406F-A1D2-66A618E49EB4}"/>
                </a:ext>
              </a:extLst>
            </p:cNvPr>
            <p:cNvGrpSpPr/>
            <p:nvPr/>
          </p:nvGrpSpPr>
          <p:grpSpPr>
            <a:xfrm>
              <a:off x="-9153832" y="128247"/>
              <a:ext cx="2286000" cy="94483"/>
              <a:chOff x="-2506971" y="1317144"/>
              <a:chExt cx="2313350" cy="94457"/>
            </a:xfrm>
          </p:grpSpPr>
          <p:pic>
            <p:nvPicPr>
              <p:cNvPr id="779" name="Picture 2" descr="http://www.auntiepixelante.com/wp-content/uploads/2009/07/supermariobrosbeginning.png">
                <a:extLst>
                  <a:ext uri="{FF2B5EF4-FFF2-40B4-BE49-F238E27FC236}">
                    <a16:creationId xmlns:a16="http://schemas.microsoft.com/office/drawing/2014/main" id="{B589CB18-FFD7-4296-B5C8-F40795A084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80" name="Picture 2" descr="http://www.auntiepixelante.com/wp-content/uploads/2009/07/supermariobrosbeginning.png">
                <a:extLst>
                  <a:ext uri="{FF2B5EF4-FFF2-40B4-BE49-F238E27FC236}">
                    <a16:creationId xmlns:a16="http://schemas.microsoft.com/office/drawing/2014/main" id="{A54C35EA-D695-41CB-9EDC-D5BAAE3685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93" name="Picture 2" descr="http://www.auntiepixelante.com/wp-content/uploads/2009/07/supermariobrosbeginning.png">
            <a:extLst>
              <a:ext uri="{FF2B5EF4-FFF2-40B4-BE49-F238E27FC236}">
                <a16:creationId xmlns:a16="http://schemas.microsoft.com/office/drawing/2014/main" id="{9F50847C-5C57-4C19-B7E2-84127EB1E5A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2745436" y="230640"/>
            <a:ext cx="2284405" cy="803897"/>
          </a:xfrm>
          <a:prstGeom prst="roundRect">
            <a:avLst>
              <a:gd name="adj" fmla="val 0"/>
            </a:avLst>
          </a:prstGeom>
          <a:solidFill>
            <a:srgbClr val="FFFFFF">
              <a:shade val="85000"/>
            </a:srgbClr>
          </a:solidFill>
          <a:ln>
            <a:noFill/>
          </a:ln>
          <a:effectLst/>
          <a:extLst/>
        </p:spPr>
      </p:pic>
      <p:pic>
        <p:nvPicPr>
          <p:cNvPr id="794" name="Picture 2" descr="http://www.auntiepixelante.com/wp-content/uploads/2009/07/supermariobrosbeginning.png">
            <a:extLst>
              <a:ext uri="{FF2B5EF4-FFF2-40B4-BE49-F238E27FC236}">
                <a16:creationId xmlns:a16="http://schemas.microsoft.com/office/drawing/2014/main" id="{AE58F066-2442-41E0-ADBF-61B9E4325BB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2745436"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795" name="Group 794">
            <a:extLst>
              <a:ext uri="{FF2B5EF4-FFF2-40B4-BE49-F238E27FC236}">
                <a16:creationId xmlns:a16="http://schemas.microsoft.com/office/drawing/2014/main" id="{D82FED73-FD2A-4180-B2E1-4D61A27FE07E}"/>
              </a:ext>
            </a:extLst>
          </p:cNvPr>
          <p:cNvGrpSpPr/>
          <p:nvPr/>
        </p:nvGrpSpPr>
        <p:grpSpPr>
          <a:xfrm>
            <a:off x="2745436" y="1028224"/>
            <a:ext cx="2286000" cy="2400776"/>
            <a:chOff x="-2113030" y="957263"/>
            <a:chExt cx="2270572" cy="2400776"/>
          </a:xfrm>
        </p:grpSpPr>
        <p:pic>
          <p:nvPicPr>
            <p:cNvPr id="796" name="Picture 2" descr="http://www.auntiepixelante.com/wp-content/uploads/2009/07/supermariobrosbeginning.png">
              <a:extLst>
                <a:ext uri="{FF2B5EF4-FFF2-40B4-BE49-F238E27FC236}">
                  <a16:creationId xmlns:a16="http://schemas.microsoft.com/office/drawing/2014/main" id="{A53E21B6-98C4-4FB9-B9B3-8B6F6E9C70A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7" name="Picture 2" descr="http://www.auntiepixelante.com/wp-content/uploads/2009/07/supermariobrosbeginning.png">
              <a:extLst>
                <a:ext uri="{FF2B5EF4-FFF2-40B4-BE49-F238E27FC236}">
                  <a16:creationId xmlns:a16="http://schemas.microsoft.com/office/drawing/2014/main" id="{460A5DC4-97DB-43E7-86C4-5958DAADF91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8" name="Picture 2" descr="http://www.auntiepixelante.com/wp-content/uploads/2009/07/supermariobrosbeginning.png">
              <a:extLst>
                <a:ext uri="{FF2B5EF4-FFF2-40B4-BE49-F238E27FC236}">
                  <a16:creationId xmlns:a16="http://schemas.microsoft.com/office/drawing/2014/main" id="{765C4482-8608-47DA-A2E1-1A7B4760A75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99" name="Picture 2" descr="http://www.auntiepixelante.com/wp-content/uploads/2009/07/supermariobrosbeginning.png">
              <a:extLst>
                <a:ext uri="{FF2B5EF4-FFF2-40B4-BE49-F238E27FC236}">
                  <a16:creationId xmlns:a16="http://schemas.microsoft.com/office/drawing/2014/main" id="{A73E1AFC-F236-41F5-B12F-3E6D8BC6F45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00" name="Picture 2" descr="http://www.auntiepixelante.com/wp-content/uploads/2009/07/supermariobrosbeginning.png">
              <a:extLst>
                <a:ext uri="{FF2B5EF4-FFF2-40B4-BE49-F238E27FC236}">
                  <a16:creationId xmlns:a16="http://schemas.microsoft.com/office/drawing/2014/main" id="{12E3CD39-082C-43C1-ACBC-AA4BD6C6B2F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01" name="Picture 2" descr="http://www.auntiepixelante.com/wp-content/uploads/2009/07/supermariobrosbeginning.png">
              <a:extLst>
                <a:ext uri="{FF2B5EF4-FFF2-40B4-BE49-F238E27FC236}">
                  <a16:creationId xmlns:a16="http://schemas.microsoft.com/office/drawing/2014/main" id="{92E2819F-E3A1-435C-9316-D58F3403AE5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02" name="Picture 2" descr="http://www.auntiepixelante.com/wp-content/uploads/2009/07/supermariobrosbeginning.png">
              <a:extLst>
                <a:ext uri="{FF2B5EF4-FFF2-40B4-BE49-F238E27FC236}">
                  <a16:creationId xmlns:a16="http://schemas.microsoft.com/office/drawing/2014/main" id="{E21B46B0-A79F-4429-A9AF-5D38AD924C2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03" name="Picture 2" descr="http://www.auntiepixelante.com/wp-content/uploads/2009/07/supermariobrosbeginning.png">
              <a:extLst>
                <a:ext uri="{FF2B5EF4-FFF2-40B4-BE49-F238E27FC236}">
                  <a16:creationId xmlns:a16="http://schemas.microsoft.com/office/drawing/2014/main" id="{2D46B0AA-F6A2-45BA-93A9-6A60001E0C6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04" name="Picture 2" descr="http://www.auntiepixelante.com/wp-content/uploads/2009/07/supermariobrosbeginning.png">
            <a:extLst>
              <a:ext uri="{FF2B5EF4-FFF2-40B4-BE49-F238E27FC236}">
                <a16:creationId xmlns:a16="http://schemas.microsoft.com/office/drawing/2014/main" id="{A0176740-F71D-44ED-9C6E-F69AD372ABC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2750199"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05" name="Group 804">
            <a:extLst>
              <a:ext uri="{FF2B5EF4-FFF2-40B4-BE49-F238E27FC236}">
                <a16:creationId xmlns:a16="http://schemas.microsoft.com/office/drawing/2014/main" id="{A606808B-FEEF-4A9B-A9B7-D0A73DE80016}"/>
              </a:ext>
            </a:extLst>
          </p:cNvPr>
          <p:cNvGrpSpPr/>
          <p:nvPr/>
        </p:nvGrpSpPr>
        <p:grpSpPr>
          <a:xfrm>
            <a:off x="2937053" y="2102303"/>
            <a:ext cx="1905000" cy="924876"/>
            <a:chOff x="694349" y="2036708"/>
            <a:chExt cx="1751580" cy="988432"/>
          </a:xfrm>
          <a:effectLst>
            <a:outerShdw blurRad="63500" sx="102000" sy="102000" algn="ctr" rotWithShape="0">
              <a:prstClr val="black">
                <a:alpha val="40000"/>
              </a:prstClr>
            </a:outerShdw>
          </a:effectLst>
        </p:grpSpPr>
        <p:sp>
          <p:nvSpPr>
            <p:cNvPr id="806" name="Rectangle 805">
              <a:extLst>
                <a:ext uri="{FF2B5EF4-FFF2-40B4-BE49-F238E27FC236}">
                  <a16:creationId xmlns:a16="http://schemas.microsoft.com/office/drawing/2014/main" id="{FF3A9EEE-F1FA-4CC9-9D39-62DA1A94E77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7" name="TextBox 806">
              <a:extLst>
                <a:ext uri="{FF2B5EF4-FFF2-40B4-BE49-F238E27FC236}">
                  <a16:creationId xmlns:a16="http://schemas.microsoft.com/office/drawing/2014/main" id="{C7E24E84-173A-4F74-A2F2-7ED59E3D464A}"/>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D12. </a:t>
              </a:r>
            </a:p>
            <a:p>
              <a:pPr algn="ctr"/>
              <a:r>
                <a:rPr lang="en-US" sz="900" dirty="0">
                  <a:latin typeface="Montserrat Medium" panose="00000600000000000000" pitchFamily="2" charset="0"/>
                </a:rPr>
                <a:t>Perform that number of Spin Boosts. </a:t>
              </a:r>
            </a:p>
            <a:p>
              <a:pPr algn="ctr"/>
              <a:r>
                <a:rPr lang="en-US" sz="700" dirty="0">
                  <a:latin typeface="Montserrat Medium" panose="00000600000000000000" pitchFamily="2" charset="0"/>
                </a:rPr>
                <a:t>Alternate: Bump triple that number opponents</a:t>
              </a:r>
              <a:r>
                <a:rPr lang="en-US" sz="800" dirty="0">
                  <a:latin typeface="Montserrat Medium" panose="00000600000000000000" pitchFamily="2" charset="0"/>
                </a:rPr>
                <a:t>.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808" name="Snip Same Side Corner Rectangle 357">
            <a:extLst>
              <a:ext uri="{FF2B5EF4-FFF2-40B4-BE49-F238E27FC236}">
                <a16:creationId xmlns:a16="http://schemas.microsoft.com/office/drawing/2014/main" id="{460F1A74-11E7-45CF-A633-06707432BCE9}"/>
              </a:ext>
            </a:extLst>
          </p:cNvPr>
          <p:cNvSpPr/>
          <p:nvPr/>
        </p:nvSpPr>
        <p:spPr>
          <a:xfrm flipV="1">
            <a:off x="4566976"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09" name="TextBox 808">
            <a:extLst>
              <a:ext uri="{FF2B5EF4-FFF2-40B4-BE49-F238E27FC236}">
                <a16:creationId xmlns:a16="http://schemas.microsoft.com/office/drawing/2014/main" id="{8E003A75-1105-4B2E-8C86-4DE5EEE45034}"/>
              </a:ext>
            </a:extLst>
          </p:cNvPr>
          <p:cNvSpPr txBox="1"/>
          <p:nvPr/>
        </p:nvSpPr>
        <p:spPr>
          <a:xfrm>
            <a:off x="2745436" y="3565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Wheel of Fortune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810" name="TextBox 809">
            <a:extLst>
              <a:ext uri="{FF2B5EF4-FFF2-40B4-BE49-F238E27FC236}">
                <a16:creationId xmlns:a16="http://schemas.microsoft.com/office/drawing/2014/main" id="{D520387F-7066-43C5-94C2-35ADAF63E901}"/>
              </a:ext>
            </a:extLst>
          </p:cNvPr>
          <p:cNvSpPr txBox="1"/>
          <p:nvPr/>
        </p:nvSpPr>
        <p:spPr>
          <a:xfrm>
            <a:off x="2929587" y="30754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I’d like to solve. </a:t>
            </a:r>
          </a:p>
          <a:p>
            <a:r>
              <a:rPr lang="en-US" sz="600" i="1" dirty="0">
                <a:latin typeface="Montserrat Medium" panose="00000600000000000000" pitchFamily="2" charset="0"/>
                <a:ea typeface="Open Sans" panose="020B0606030504020204" pitchFamily="34" charset="0"/>
                <a:cs typeface="Open Sans" panose="020B0606030504020204" pitchFamily="34" charset="0"/>
              </a:rPr>
              <a:t>MARIO KARTY!</a:t>
            </a:r>
          </a:p>
        </p:txBody>
      </p:sp>
      <p:pic>
        <p:nvPicPr>
          <p:cNvPr id="811" name="Picture 2" descr="http://www.mariowiki.com/images/2/29/PrincessPeachEmblem.png">
            <a:extLst>
              <a:ext uri="{FF2B5EF4-FFF2-40B4-BE49-F238E27FC236}">
                <a16:creationId xmlns:a16="http://schemas.microsoft.com/office/drawing/2014/main" id="{9F84158D-98ED-4B7D-90C0-DD76663D6E0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8672"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12" name="TextBox 811">
            <a:extLst>
              <a:ext uri="{FF2B5EF4-FFF2-40B4-BE49-F238E27FC236}">
                <a16:creationId xmlns:a16="http://schemas.microsoft.com/office/drawing/2014/main" id="{4D6A8B28-5CF2-4432-B2AA-CCF2702D6E2A}"/>
              </a:ext>
            </a:extLst>
          </p:cNvPr>
          <p:cNvSpPr txBox="1"/>
          <p:nvPr/>
        </p:nvSpPr>
        <p:spPr>
          <a:xfrm>
            <a:off x="4206974" y="30463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13" name="Picture 8" descr="Image result for wheel of fortune">
            <a:extLst>
              <a:ext uri="{FF2B5EF4-FFF2-40B4-BE49-F238E27FC236}">
                <a16:creationId xmlns:a16="http://schemas.microsoft.com/office/drawing/2014/main" id="{45238766-71F9-49D3-8072-15AD11A63D0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8085"/>
          <a:stretch/>
        </p:blipFill>
        <p:spPr bwMode="auto">
          <a:xfrm>
            <a:off x="2895749" y="738349"/>
            <a:ext cx="1972849" cy="120568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14" name="Group 813">
            <a:extLst>
              <a:ext uri="{FF2B5EF4-FFF2-40B4-BE49-F238E27FC236}">
                <a16:creationId xmlns:a16="http://schemas.microsoft.com/office/drawing/2014/main" id="{32182C50-1422-4B72-823A-1A384E4D3313}"/>
              </a:ext>
            </a:extLst>
          </p:cNvPr>
          <p:cNvGrpSpPr/>
          <p:nvPr/>
        </p:nvGrpSpPr>
        <p:grpSpPr>
          <a:xfrm>
            <a:off x="2745436" y="1924496"/>
            <a:ext cx="2286000" cy="92100"/>
            <a:chOff x="-2506971" y="1310005"/>
            <a:chExt cx="2313350" cy="92075"/>
          </a:xfrm>
        </p:grpSpPr>
        <p:pic>
          <p:nvPicPr>
            <p:cNvPr id="815" name="Picture 2" descr="http://www.auntiepixelante.com/wp-content/uploads/2009/07/supermariobrosbeginning.png">
              <a:extLst>
                <a:ext uri="{FF2B5EF4-FFF2-40B4-BE49-F238E27FC236}">
                  <a16:creationId xmlns:a16="http://schemas.microsoft.com/office/drawing/2014/main" id="{2AA70660-7E8C-4F30-8E50-8B365913EB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16" name="Picture 2" descr="http://www.auntiepixelante.com/wp-content/uploads/2009/07/supermariobrosbeginning.png">
              <a:extLst>
                <a:ext uri="{FF2B5EF4-FFF2-40B4-BE49-F238E27FC236}">
                  <a16:creationId xmlns:a16="http://schemas.microsoft.com/office/drawing/2014/main" id="{74EBF36A-A1F2-42D2-9F4C-EA5C728810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7" name="Group 816">
            <a:extLst>
              <a:ext uri="{FF2B5EF4-FFF2-40B4-BE49-F238E27FC236}">
                <a16:creationId xmlns:a16="http://schemas.microsoft.com/office/drawing/2014/main" id="{D92959ED-EDD0-466A-A71A-E9967DE33FA7}"/>
              </a:ext>
            </a:extLst>
          </p:cNvPr>
          <p:cNvGrpSpPr/>
          <p:nvPr/>
        </p:nvGrpSpPr>
        <p:grpSpPr>
          <a:xfrm>
            <a:off x="2745436" y="699747"/>
            <a:ext cx="2286000" cy="94483"/>
            <a:chOff x="-2506971" y="1317144"/>
            <a:chExt cx="2313350" cy="94457"/>
          </a:xfrm>
        </p:grpSpPr>
        <p:pic>
          <p:nvPicPr>
            <p:cNvPr id="818" name="Picture 2" descr="http://www.auntiepixelante.com/wp-content/uploads/2009/07/supermariobrosbeginning.png">
              <a:extLst>
                <a:ext uri="{FF2B5EF4-FFF2-40B4-BE49-F238E27FC236}">
                  <a16:creationId xmlns:a16="http://schemas.microsoft.com/office/drawing/2014/main" id="{7CA02D7D-5073-4586-BD31-B26562C69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19" name="Picture 2" descr="http://www.auntiepixelante.com/wp-content/uploads/2009/07/supermariobrosbeginning.png">
              <a:extLst>
                <a:ext uri="{FF2B5EF4-FFF2-40B4-BE49-F238E27FC236}">
                  <a16:creationId xmlns:a16="http://schemas.microsoft.com/office/drawing/2014/main" id="{3123546B-86AA-4133-86E5-5908EDA813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820" name="Picture 2" descr="http://www.auntiepixelante.com/wp-content/uploads/2009/07/supermariobrosbeginning.png">
            <a:extLst>
              <a:ext uri="{FF2B5EF4-FFF2-40B4-BE49-F238E27FC236}">
                <a16:creationId xmlns:a16="http://schemas.microsoft.com/office/drawing/2014/main" id="{1013371D-7ED1-4C87-8C96-4D1CD1BC473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58318" y="230640"/>
            <a:ext cx="2284405" cy="803897"/>
          </a:xfrm>
          <a:prstGeom prst="roundRect">
            <a:avLst>
              <a:gd name="adj" fmla="val 0"/>
            </a:avLst>
          </a:prstGeom>
          <a:solidFill>
            <a:srgbClr val="FFFFFF">
              <a:shade val="85000"/>
            </a:srgbClr>
          </a:solidFill>
          <a:ln>
            <a:noFill/>
          </a:ln>
          <a:effectLst/>
          <a:extLst/>
        </p:spPr>
      </p:pic>
      <p:pic>
        <p:nvPicPr>
          <p:cNvPr id="821" name="Picture 2" descr="http://www.auntiepixelante.com/wp-content/uploads/2009/07/supermariobrosbeginning.png">
            <a:extLst>
              <a:ext uri="{FF2B5EF4-FFF2-40B4-BE49-F238E27FC236}">
                <a16:creationId xmlns:a16="http://schemas.microsoft.com/office/drawing/2014/main" id="{D8F21818-6AEE-432D-8A5B-DA4A551DF62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58318"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22" name="Group 821">
            <a:extLst>
              <a:ext uri="{FF2B5EF4-FFF2-40B4-BE49-F238E27FC236}">
                <a16:creationId xmlns:a16="http://schemas.microsoft.com/office/drawing/2014/main" id="{12113A20-28F2-4886-AC9D-BB7911BCFD16}"/>
              </a:ext>
            </a:extLst>
          </p:cNvPr>
          <p:cNvGrpSpPr/>
          <p:nvPr/>
        </p:nvGrpSpPr>
        <p:grpSpPr>
          <a:xfrm>
            <a:off x="458318" y="1028224"/>
            <a:ext cx="2286000" cy="2400776"/>
            <a:chOff x="-2113030" y="957263"/>
            <a:chExt cx="2270572" cy="2400776"/>
          </a:xfrm>
        </p:grpSpPr>
        <p:pic>
          <p:nvPicPr>
            <p:cNvPr id="823" name="Picture 2" descr="http://www.auntiepixelante.com/wp-content/uploads/2009/07/supermariobrosbeginning.png">
              <a:extLst>
                <a:ext uri="{FF2B5EF4-FFF2-40B4-BE49-F238E27FC236}">
                  <a16:creationId xmlns:a16="http://schemas.microsoft.com/office/drawing/2014/main" id="{2549E231-17B6-48BF-9256-DAD06BFFB91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4" name="Picture 2" descr="http://www.auntiepixelante.com/wp-content/uploads/2009/07/supermariobrosbeginning.png">
              <a:extLst>
                <a:ext uri="{FF2B5EF4-FFF2-40B4-BE49-F238E27FC236}">
                  <a16:creationId xmlns:a16="http://schemas.microsoft.com/office/drawing/2014/main" id="{E787FE32-AC97-4F51-BA0E-E88C329711A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descr="http://www.auntiepixelante.com/wp-content/uploads/2009/07/supermariobrosbeginning.png">
              <a:extLst>
                <a:ext uri="{FF2B5EF4-FFF2-40B4-BE49-F238E27FC236}">
                  <a16:creationId xmlns:a16="http://schemas.microsoft.com/office/drawing/2014/main" id="{61AC77AB-7021-452F-B7E4-1FEEBF1FC9A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6" name="Picture 2" descr="http://www.auntiepixelante.com/wp-content/uploads/2009/07/supermariobrosbeginning.png">
              <a:extLst>
                <a:ext uri="{FF2B5EF4-FFF2-40B4-BE49-F238E27FC236}">
                  <a16:creationId xmlns:a16="http://schemas.microsoft.com/office/drawing/2014/main" id="{35311E72-4615-469B-958E-687966AF7B9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7" name="Picture 2" descr="http://www.auntiepixelante.com/wp-content/uploads/2009/07/supermariobrosbeginning.png">
              <a:extLst>
                <a:ext uri="{FF2B5EF4-FFF2-40B4-BE49-F238E27FC236}">
                  <a16:creationId xmlns:a16="http://schemas.microsoft.com/office/drawing/2014/main" id="{31D62DA8-CC69-452A-BD63-7ABB7CC56C5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8" name="Picture 2" descr="http://www.auntiepixelante.com/wp-content/uploads/2009/07/supermariobrosbeginning.png">
              <a:extLst>
                <a:ext uri="{FF2B5EF4-FFF2-40B4-BE49-F238E27FC236}">
                  <a16:creationId xmlns:a16="http://schemas.microsoft.com/office/drawing/2014/main" id="{C50441A1-724F-4CD8-A9C1-9731613F145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29" name="Picture 2" descr="http://www.auntiepixelante.com/wp-content/uploads/2009/07/supermariobrosbeginning.png">
              <a:extLst>
                <a:ext uri="{FF2B5EF4-FFF2-40B4-BE49-F238E27FC236}">
                  <a16:creationId xmlns:a16="http://schemas.microsoft.com/office/drawing/2014/main" id="{26F14754-72DA-45D7-87EF-7C57DAD148C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30" name="Picture 2" descr="http://www.auntiepixelante.com/wp-content/uploads/2009/07/supermariobrosbeginning.png">
              <a:extLst>
                <a:ext uri="{FF2B5EF4-FFF2-40B4-BE49-F238E27FC236}">
                  <a16:creationId xmlns:a16="http://schemas.microsoft.com/office/drawing/2014/main" id="{87AB68F7-9A6E-465E-90A8-F292A8ABA0D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31" name="Picture 2" descr="http://www.auntiepixelante.com/wp-content/uploads/2009/07/supermariobrosbeginning.png">
            <a:extLst>
              <a:ext uri="{FF2B5EF4-FFF2-40B4-BE49-F238E27FC236}">
                <a16:creationId xmlns:a16="http://schemas.microsoft.com/office/drawing/2014/main" id="{0969A77D-6141-4557-8944-6A8437763D0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63081"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32" name="Group 831">
            <a:extLst>
              <a:ext uri="{FF2B5EF4-FFF2-40B4-BE49-F238E27FC236}">
                <a16:creationId xmlns:a16="http://schemas.microsoft.com/office/drawing/2014/main" id="{204F5C94-775D-490C-91DB-1B598B39E026}"/>
              </a:ext>
            </a:extLst>
          </p:cNvPr>
          <p:cNvGrpSpPr/>
          <p:nvPr/>
        </p:nvGrpSpPr>
        <p:grpSpPr>
          <a:xfrm>
            <a:off x="649935" y="2102303"/>
            <a:ext cx="1905000" cy="924876"/>
            <a:chOff x="694349" y="2036708"/>
            <a:chExt cx="1751580" cy="988432"/>
          </a:xfrm>
          <a:effectLst>
            <a:outerShdw blurRad="63500" sx="102000" sy="102000" algn="ctr" rotWithShape="0">
              <a:prstClr val="black">
                <a:alpha val="40000"/>
              </a:prstClr>
            </a:outerShdw>
          </a:effectLst>
        </p:grpSpPr>
        <p:sp>
          <p:nvSpPr>
            <p:cNvPr id="833" name="Rectangle 832">
              <a:extLst>
                <a:ext uri="{FF2B5EF4-FFF2-40B4-BE49-F238E27FC236}">
                  <a16:creationId xmlns:a16="http://schemas.microsoft.com/office/drawing/2014/main" id="{4FE7E59E-7589-4A77-8E39-D456B6A635A3}"/>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34" name="TextBox 833">
              <a:extLst>
                <a:ext uri="{FF2B5EF4-FFF2-40B4-BE49-F238E27FC236}">
                  <a16:creationId xmlns:a16="http://schemas.microsoft.com/office/drawing/2014/main" id="{A42DBDBC-1BB7-4BFA-9BEA-67662A256BAE}"/>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D12. </a:t>
              </a:r>
            </a:p>
            <a:p>
              <a:pPr algn="ctr"/>
              <a:r>
                <a:rPr lang="en-US" sz="900" dirty="0">
                  <a:latin typeface="Montserrat Medium" panose="00000600000000000000" pitchFamily="2" charset="0"/>
                </a:rPr>
                <a:t>Perform that number of Spin Boosts. </a:t>
              </a:r>
            </a:p>
            <a:p>
              <a:pPr algn="ctr"/>
              <a:r>
                <a:rPr lang="en-US" sz="700" dirty="0">
                  <a:latin typeface="Montserrat Medium" panose="00000600000000000000" pitchFamily="2" charset="0"/>
                </a:rPr>
                <a:t>Alternate: Bump triple that number opponents</a:t>
              </a:r>
              <a:r>
                <a:rPr lang="en-US" sz="800" dirty="0">
                  <a:latin typeface="Montserrat Medium" panose="00000600000000000000" pitchFamily="2" charset="0"/>
                </a:rPr>
                <a:t>.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835" name="Snip Same Side Corner Rectangle 414">
            <a:extLst>
              <a:ext uri="{FF2B5EF4-FFF2-40B4-BE49-F238E27FC236}">
                <a16:creationId xmlns:a16="http://schemas.microsoft.com/office/drawing/2014/main" id="{67B0B2CE-F82C-43A8-96E2-6E48E9F6B9C8}"/>
              </a:ext>
            </a:extLst>
          </p:cNvPr>
          <p:cNvSpPr/>
          <p:nvPr/>
        </p:nvSpPr>
        <p:spPr>
          <a:xfrm flipV="1">
            <a:off x="2280976"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36" name="TextBox 835">
            <a:extLst>
              <a:ext uri="{FF2B5EF4-FFF2-40B4-BE49-F238E27FC236}">
                <a16:creationId xmlns:a16="http://schemas.microsoft.com/office/drawing/2014/main" id="{642D9919-EFEC-436F-B140-70A4401BE35C}"/>
              </a:ext>
            </a:extLst>
          </p:cNvPr>
          <p:cNvSpPr txBox="1"/>
          <p:nvPr/>
        </p:nvSpPr>
        <p:spPr>
          <a:xfrm>
            <a:off x="458318" y="3565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Wheel of Fortune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837" name="TextBox 836">
            <a:extLst>
              <a:ext uri="{FF2B5EF4-FFF2-40B4-BE49-F238E27FC236}">
                <a16:creationId xmlns:a16="http://schemas.microsoft.com/office/drawing/2014/main" id="{D43E742D-6B4B-4D5C-974C-FF6C037190CB}"/>
              </a:ext>
            </a:extLst>
          </p:cNvPr>
          <p:cNvSpPr txBox="1"/>
          <p:nvPr/>
        </p:nvSpPr>
        <p:spPr>
          <a:xfrm>
            <a:off x="642469" y="30754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I’d like to solve. </a:t>
            </a:r>
          </a:p>
          <a:p>
            <a:r>
              <a:rPr lang="en-US" sz="600" i="1" dirty="0">
                <a:latin typeface="Montserrat Medium" panose="00000600000000000000" pitchFamily="2" charset="0"/>
                <a:ea typeface="Open Sans" panose="020B0606030504020204" pitchFamily="34" charset="0"/>
                <a:cs typeface="Open Sans" panose="020B0606030504020204" pitchFamily="34" charset="0"/>
              </a:rPr>
              <a:t>MARIO KARTY!</a:t>
            </a:r>
          </a:p>
        </p:txBody>
      </p:sp>
      <p:pic>
        <p:nvPicPr>
          <p:cNvPr id="838" name="Picture 2" descr="http://www.mariowiki.com/images/2/29/PrincessPeachEmblem.png">
            <a:extLst>
              <a:ext uri="{FF2B5EF4-FFF2-40B4-BE49-F238E27FC236}">
                <a16:creationId xmlns:a16="http://schemas.microsoft.com/office/drawing/2014/main" id="{CC6823C0-CA35-4F8B-A0D8-6E42CA29AA23}"/>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1554"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39" name="TextBox 838">
            <a:extLst>
              <a:ext uri="{FF2B5EF4-FFF2-40B4-BE49-F238E27FC236}">
                <a16:creationId xmlns:a16="http://schemas.microsoft.com/office/drawing/2014/main" id="{5F6F1193-4B77-416E-94EC-C4918B30CE4E}"/>
              </a:ext>
            </a:extLst>
          </p:cNvPr>
          <p:cNvSpPr txBox="1"/>
          <p:nvPr/>
        </p:nvSpPr>
        <p:spPr>
          <a:xfrm>
            <a:off x="1919856" y="30463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40" name="Picture 8" descr="Image result for wheel of fortune">
            <a:extLst>
              <a:ext uri="{FF2B5EF4-FFF2-40B4-BE49-F238E27FC236}">
                <a16:creationId xmlns:a16="http://schemas.microsoft.com/office/drawing/2014/main" id="{65B5F47A-A7A4-4783-8089-E88AEF58DF5F}"/>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8085"/>
          <a:stretch/>
        </p:blipFill>
        <p:spPr bwMode="auto">
          <a:xfrm>
            <a:off x="608631" y="738349"/>
            <a:ext cx="1972849" cy="120568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41" name="Group 840">
            <a:extLst>
              <a:ext uri="{FF2B5EF4-FFF2-40B4-BE49-F238E27FC236}">
                <a16:creationId xmlns:a16="http://schemas.microsoft.com/office/drawing/2014/main" id="{A52716A1-8AE5-4B49-97F4-8065AA582E8A}"/>
              </a:ext>
            </a:extLst>
          </p:cNvPr>
          <p:cNvGrpSpPr/>
          <p:nvPr/>
        </p:nvGrpSpPr>
        <p:grpSpPr>
          <a:xfrm>
            <a:off x="458318" y="1924496"/>
            <a:ext cx="2286000" cy="92100"/>
            <a:chOff x="-2506971" y="1310005"/>
            <a:chExt cx="2313350" cy="92075"/>
          </a:xfrm>
        </p:grpSpPr>
        <p:pic>
          <p:nvPicPr>
            <p:cNvPr id="842" name="Picture 2" descr="http://www.auntiepixelante.com/wp-content/uploads/2009/07/supermariobrosbeginning.png">
              <a:extLst>
                <a:ext uri="{FF2B5EF4-FFF2-40B4-BE49-F238E27FC236}">
                  <a16:creationId xmlns:a16="http://schemas.microsoft.com/office/drawing/2014/main" id="{0A6A8B38-AE5D-417A-A36D-6A3DD1CCFD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2" descr="http://www.auntiepixelante.com/wp-content/uploads/2009/07/supermariobrosbeginning.png">
              <a:extLst>
                <a:ext uri="{FF2B5EF4-FFF2-40B4-BE49-F238E27FC236}">
                  <a16:creationId xmlns:a16="http://schemas.microsoft.com/office/drawing/2014/main" id="{E4C0A052-8BB8-4FB2-BA8B-A531113B2E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4" name="Group 843">
            <a:extLst>
              <a:ext uri="{FF2B5EF4-FFF2-40B4-BE49-F238E27FC236}">
                <a16:creationId xmlns:a16="http://schemas.microsoft.com/office/drawing/2014/main" id="{F27326DD-6D53-4DC1-90AF-0B4EC5C11615}"/>
              </a:ext>
            </a:extLst>
          </p:cNvPr>
          <p:cNvGrpSpPr/>
          <p:nvPr/>
        </p:nvGrpSpPr>
        <p:grpSpPr>
          <a:xfrm>
            <a:off x="458318" y="699747"/>
            <a:ext cx="2286000" cy="94483"/>
            <a:chOff x="-2506971" y="1317144"/>
            <a:chExt cx="2313350" cy="94457"/>
          </a:xfrm>
        </p:grpSpPr>
        <p:pic>
          <p:nvPicPr>
            <p:cNvPr id="845" name="Picture 2" descr="http://www.auntiepixelante.com/wp-content/uploads/2009/07/supermariobrosbeginning.png">
              <a:extLst>
                <a:ext uri="{FF2B5EF4-FFF2-40B4-BE49-F238E27FC236}">
                  <a16:creationId xmlns:a16="http://schemas.microsoft.com/office/drawing/2014/main" id="{48A141F8-2845-44D3-AD89-0ACA0CBC3B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2" descr="http://www.auntiepixelante.com/wp-content/uploads/2009/07/supermariobrosbeginning.png">
              <a:extLst>
                <a:ext uri="{FF2B5EF4-FFF2-40B4-BE49-F238E27FC236}">
                  <a16:creationId xmlns:a16="http://schemas.microsoft.com/office/drawing/2014/main" id="{CE1C5C3B-040A-49B3-84FA-29A5B458D3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847" name="Picture 4" descr="Image result for mario pixel shell">
            <a:extLst>
              <a:ext uri="{FF2B5EF4-FFF2-40B4-BE49-F238E27FC236}">
                <a16:creationId xmlns:a16="http://schemas.microsoft.com/office/drawing/2014/main" id="{B74F93AD-1A1F-4724-9DAF-76431A605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3315" y="290323"/>
            <a:ext cx="169369" cy="169369"/>
          </a:xfrm>
          <a:prstGeom prst="rect">
            <a:avLst/>
          </a:prstGeom>
          <a:noFill/>
          <a:extLst>
            <a:ext uri="{909E8E84-426E-40DD-AFC4-6F175D3DCCD1}">
              <a14:hiddenFill xmlns:a14="http://schemas.microsoft.com/office/drawing/2010/main">
                <a:solidFill>
                  <a:srgbClr val="FFFFFF"/>
                </a:solidFill>
              </a14:hiddenFill>
            </a:ext>
          </a:extLst>
        </p:spPr>
      </p:pic>
      <p:pic>
        <p:nvPicPr>
          <p:cNvPr id="848" name="Picture 4" descr="Image result for bob-omb pixel art">
            <a:extLst>
              <a:ext uri="{FF2B5EF4-FFF2-40B4-BE49-F238E27FC236}">
                <a16:creationId xmlns:a16="http://schemas.microsoft.com/office/drawing/2014/main" id="{E7C22993-F80F-483F-A8E5-F08CFF562A3D}"/>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4592718" y="296174"/>
            <a:ext cx="182562" cy="157667"/>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 descr="http://www.auntiepixelante.com/wp-content/uploads/2009/07/supermariobrosbeginning.png">
            <a:extLst>
              <a:ext uri="{FF2B5EF4-FFF2-40B4-BE49-F238E27FC236}">
                <a16:creationId xmlns:a16="http://schemas.microsoft.com/office/drawing/2014/main" id="{2EFE4CAE-920A-4641-9414-6D06980160A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48250" y="3431040"/>
            <a:ext cx="2284405" cy="803897"/>
          </a:xfrm>
          <a:prstGeom prst="roundRect">
            <a:avLst>
              <a:gd name="adj" fmla="val 0"/>
            </a:avLst>
          </a:prstGeom>
          <a:solidFill>
            <a:srgbClr val="FFFFFF">
              <a:shade val="85000"/>
            </a:srgbClr>
          </a:solidFill>
          <a:ln>
            <a:noFill/>
          </a:ln>
          <a:effectLst/>
          <a:extLst/>
        </p:spPr>
      </p:pic>
      <p:pic>
        <p:nvPicPr>
          <p:cNvPr id="467" name="Picture 2" descr="http://www.auntiepixelante.com/wp-content/uploads/2009/07/supermariobrosbeginning.png">
            <a:extLst>
              <a:ext uri="{FF2B5EF4-FFF2-40B4-BE49-F238E27FC236}">
                <a16:creationId xmlns:a16="http://schemas.microsoft.com/office/drawing/2014/main" id="{AEDB1422-64D9-4D86-A75C-56E761EDA2D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48250" y="3533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68" name="Group 467">
            <a:extLst>
              <a:ext uri="{FF2B5EF4-FFF2-40B4-BE49-F238E27FC236}">
                <a16:creationId xmlns:a16="http://schemas.microsoft.com/office/drawing/2014/main" id="{CFC4C2C0-5D1A-46EF-88D3-022CC138A1F6}"/>
              </a:ext>
            </a:extLst>
          </p:cNvPr>
          <p:cNvGrpSpPr/>
          <p:nvPr/>
        </p:nvGrpSpPr>
        <p:grpSpPr>
          <a:xfrm>
            <a:off x="5048250" y="4228624"/>
            <a:ext cx="2286000" cy="2400776"/>
            <a:chOff x="-2113030" y="957263"/>
            <a:chExt cx="2270572" cy="2400776"/>
          </a:xfrm>
        </p:grpSpPr>
        <p:pic>
          <p:nvPicPr>
            <p:cNvPr id="469" name="Picture 2" descr="http://www.auntiepixelante.com/wp-content/uploads/2009/07/supermariobrosbeginning.png">
              <a:extLst>
                <a:ext uri="{FF2B5EF4-FFF2-40B4-BE49-F238E27FC236}">
                  <a16:creationId xmlns:a16="http://schemas.microsoft.com/office/drawing/2014/main" id="{E1CDEE5A-2495-4D2A-A5CF-2390FC8A767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descr="http://www.auntiepixelante.com/wp-content/uploads/2009/07/supermariobrosbeginning.png">
              <a:extLst>
                <a:ext uri="{FF2B5EF4-FFF2-40B4-BE49-F238E27FC236}">
                  <a16:creationId xmlns:a16="http://schemas.microsoft.com/office/drawing/2014/main" id="{E9ED2FC5-1EAB-4F34-8145-58A0C5498FB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http://www.auntiepixelante.com/wp-content/uploads/2009/07/supermariobrosbeginning.png">
              <a:extLst>
                <a:ext uri="{FF2B5EF4-FFF2-40B4-BE49-F238E27FC236}">
                  <a16:creationId xmlns:a16="http://schemas.microsoft.com/office/drawing/2014/main" id="{05FFC253-0C72-41B0-909F-BD030A25B9F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2" descr="http://www.auntiepixelante.com/wp-content/uploads/2009/07/supermariobrosbeginning.png">
              <a:extLst>
                <a:ext uri="{FF2B5EF4-FFF2-40B4-BE49-F238E27FC236}">
                  <a16:creationId xmlns:a16="http://schemas.microsoft.com/office/drawing/2014/main" id="{C732BC19-82ED-47FA-BE4B-18FC6522723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2" descr="http://www.auntiepixelante.com/wp-content/uploads/2009/07/supermariobrosbeginning.png">
              <a:extLst>
                <a:ext uri="{FF2B5EF4-FFF2-40B4-BE49-F238E27FC236}">
                  <a16:creationId xmlns:a16="http://schemas.microsoft.com/office/drawing/2014/main" id="{D3BC8414-8C82-4C95-9BCF-294959BA8D7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descr="http://www.auntiepixelante.com/wp-content/uploads/2009/07/supermariobrosbeginning.png">
              <a:extLst>
                <a:ext uri="{FF2B5EF4-FFF2-40B4-BE49-F238E27FC236}">
                  <a16:creationId xmlns:a16="http://schemas.microsoft.com/office/drawing/2014/main" id="{51C5B587-F3E8-4CB9-BFBB-CA8BD187A16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2" descr="http://www.auntiepixelante.com/wp-content/uploads/2009/07/supermariobrosbeginning.png">
              <a:extLst>
                <a:ext uri="{FF2B5EF4-FFF2-40B4-BE49-F238E27FC236}">
                  <a16:creationId xmlns:a16="http://schemas.microsoft.com/office/drawing/2014/main" id="{38141563-9E31-41CF-85B5-CA29EA9704C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descr="http://www.auntiepixelante.com/wp-content/uploads/2009/07/supermariobrosbeginning.png">
              <a:extLst>
                <a:ext uri="{FF2B5EF4-FFF2-40B4-BE49-F238E27FC236}">
                  <a16:creationId xmlns:a16="http://schemas.microsoft.com/office/drawing/2014/main" id="{F3FE344D-7C0F-4351-999D-2A8DB0B3F30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77" name="Picture 2" descr="http://www.auntiepixelante.com/wp-content/uploads/2009/07/supermariobrosbeginning.png">
            <a:extLst>
              <a:ext uri="{FF2B5EF4-FFF2-40B4-BE49-F238E27FC236}">
                <a16:creationId xmlns:a16="http://schemas.microsoft.com/office/drawing/2014/main" id="{E7A3638E-127D-4C38-BADC-7041E71234E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53013" y="3961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78" name="Group 477">
            <a:extLst>
              <a:ext uri="{FF2B5EF4-FFF2-40B4-BE49-F238E27FC236}">
                <a16:creationId xmlns:a16="http://schemas.microsoft.com/office/drawing/2014/main" id="{9F7DB848-4091-436B-A2F0-C088C122375A}"/>
              </a:ext>
            </a:extLst>
          </p:cNvPr>
          <p:cNvGrpSpPr/>
          <p:nvPr/>
        </p:nvGrpSpPr>
        <p:grpSpPr>
          <a:xfrm>
            <a:off x="5239867" y="5302703"/>
            <a:ext cx="1905000" cy="924876"/>
            <a:chOff x="694349" y="2036708"/>
            <a:chExt cx="1751580" cy="988432"/>
          </a:xfrm>
          <a:effectLst>
            <a:outerShdw blurRad="63500" sx="102000" sy="102000" algn="ctr" rotWithShape="0">
              <a:prstClr val="black">
                <a:alpha val="40000"/>
              </a:prstClr>
            </a:outerShdw>
          </a:effectLst>
        </p:grpSpPr>
        <p:sp>
          <p:nvSpPr>
            <p:cNvPr id="479" name="Rectangle 478">
              <a:extLst>
                <a:ext uri="{FF2B5EF4-FFF2-40B4-BE49-F238E27FC236}">
                  <a16:creationId xmlns:a16="http://schemas.microsoft.com/office/drawing/2014/main" id="{3A334747-CE11-4DF9-9149-EEE863FCDE18}"/>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0" name="TextBox 479">
              <a:extLst>
                <a:ext uri="{FF2B5EF4-FFF2-40B4-BE49-F238E27FC236}">
                  <a16:creationId xmlns:a16="http://schemas.microsoft.com/office/drawing/2014/main" id="{1CF76F4A-AE6A-4991-8A6B-19984E850173}"/>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D20.</a:t>
              </a:r>
            </a:p>
            <a:p>
              <a:pPr algn="ctr"/>
              <a:r>
                <a:rPr lang="en-US" sz="900" dirty="0">
                  <a:latin typeface="Montserrat Medium" panose="00000600000000000000" pitchFamily="2" charset="0"/>
                </a:rPr>
                <a:t>Perform that number of  blue or higher Drifting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81" name="Snip Same Side Corner Rectangle 319">
            <a:extLst>
              <a:ext uri="{FF2B5EF4-FFF2-40B4-BE49-F238E27FC236}">
                <a16:creationId xmlns:a16="http://schemas.microsoft.com/office/drawing/2014/main" id="{5B4DE39C-C447-4AE0-A8D9-0C40EDAA8196}"/>
              </a:ext>
            </a:extLst>
          </p:cNvPr>
          <p:cNvSpPr/>
          <p:nvPr/>
        </p:nvSpPr>
        <p:spPr>
          <a:xfrm flipV="1">
            <a:off x="6872722" y="3429102"/>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82" name="TextBox 481">
            <a:extLst>
              <a:ext uri="{FF2B5EF4-FFF2-40B4-BE49-F238E27FC236}">
                <a16:creationId xmlns:a16="http://schemas.microsoft.com/office/drawing/2014/main" id="{26A08DD3-C883-44F2-BB7E-34854E16EDAB}"/>
              </a:ext>
            </a:extLst>
          </p:cNvPr>
          <p:cNvSpPr txBox="1"/>
          <p:nvPr/>
        </p:nvSpPr>
        <p:spPr>
          <a:xfrm>
            <a:off x="5048250" y="35569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High Plains Drifter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83" name="TextBox 482">
            <a:extLst>
              <a:ext uri="{FF2B5EF4-FFF2-40B4-BE49-F238E27FC236}">
                <a16:creationId xmlns:a16="http://schemas.microsoft.com/office/drawing/2014/main" id="{9BF20889-FB7B-4E88-A594-82E6565A2C2D}"/>
              </a:ext>
            </a:extLst>
          </p:cNvPr>
          <p:cNvSpPr txBox="1"/>
          <p:nvPr/>
        </p:nvSpPr>
        <p:spPr>
          <a:xfrm>
            <a:off x="5232401" y="62758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 tried being reasonable.</a:t>
            </a:r>
          </a:p>
          <a:p>
            <a:r>
              <a:rPr lang="en-US" sz="600" i="1" dirty="0">
                <a:latin typeface="Montserrat Medium" panose="00000600000000000000" pitchFamily="2" charset="0"/>
                <a:ea typeface="Open Sans" panose="020B0606030504020204" pitchFamily="34" charset="0"/>
                <a:cs typeface="Open Sans" panose="020B0606030504020204" pitchFamily="34" charset="0"/>
              </a:rPr>
              <a:t>I didn’t like it.”</a:t>
            </a:r>
          </a:p>
        </p:txBody>
      </p:sp>
      <p:pic>
        <p:nvPicPr>
          <p:cNvPr id="484" name="Picture 2" descr="http://www.mariowiki.com/images/2/29/PrincessPeachEmblem.png">
            <a:extLst>
              <a:ext uri="{FF2B5EF4-FFF2-40B4-BE49-F238E27FC236}">
                <a16:creationId xmlns:a16="http://schemas.microsoft.com/office/drawing/2014/main" id="{8EF81F2E-0ABA-4899-AEA0-806CB3397C87}"/>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1486" y="6277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5" name="TextBox 484">
            <a:extLst>
              <a:ext uri="{FF2B5EF4-FFF2-40B4-BE49-F238E27FC236}">
                <a16:creationId xmlns:a16="http://schemas.microsoft.com/office/drawing/2014/main" id="{3048B1C6-B74A-4093-B6B0-AF4FCD9E08DF}"/>
              </a:ext>
            </a:extLst>
          </p:cNvPr>
          <p:cNvSpPr txBox="1"/>
          <p:nvPr/>
        </p:nvSpPr>
        <p:spPr>
          <a:xfrm>
            <a:off x="6509788" y="6246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11</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486" name="Picture 2" descr="Image result for high plains drifter">
            <a:extLst>
              <a:ext uri="{FF2B5EF4-FFF2-40B4-BE49-F238E27FC236}">
                <a16:creationId xmlns:a16="http://schemas.microsoft.com/office/drawing/2014/main" id="{7E29B87E-D0B9-4FA1-9553-2E6FF23D8E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8600" y="3924379"/>
            <a:ext cx="1778000" cy="12579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87" name="Group 486">
            <a:extLst>
              <a:ext uri="{FF2B5EF4-FFF2-40B4-BE49-F238E27FC236}">
                <a16:creationId xmlns:a16="http://schemas.microsoft.com/office/drawing/2014/main" id="{B5045E18-DA15-48B7-99A1-97AFA6112A68}"/>
              </a:ext>
            </a:extLst>
          </p:cNvPr>
          <p:cNvGrpSpPr/>
          <p:nvPr/>
        </p:nvGrpSpPr>
        <p:grpSpPr>
          <a:xfrm>
            <a:off x="5048250" y="5124896"/>
            <a:ext cx="2286000" cy="92100"/>
            <a:chOff x="-2506971" y="1310005"/>
            <a:chExt cx="2313350" cy="92075"/>
          </a:xfrm>
        </p:grpSpPr>
        <p:pic>
          <p:nvPicPr>
            <p:cNvPr id="488" name="Picture 2" descr="http://www.auntiepixelante.com/wp-content/uploads/2009/07/supermariobrosbeginning.png">
              <a:extLst>
                <a:ext uri="{FF2B5EF4-FFF2-40B4-BE49-F238E27FC236}">
                  <a16:creationId xmlns:a16="http://schemas.microsoft.com/office/drawing/2014/main" id="{E8B3F710-B7EE-4A03-AD26-D73CD861F4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http://www.auntiepixelante.com/wp-content/uploads/2009/07/supermariobrosbeginning.png">
              <a:extLst>
                <a:ext uri="{FF2B5EF4-FFF2-40B4-BE49-F238E27FC236}">
                  <a16:creationId xmlns:a16="http://schemas.microsoft.com/office/drawing/2014/main" id="{D286948C-7B0E-4781-8F6C-A5540A2DAF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0" name="Group 519">
            <a:extLst>
              <a:ext uri="{FF2B5EF4-FFF2-40B4-BE49-F238E27FC236}">
                <a16:creationId xmlns:a16="http://schemas.microsoft.com/office/drawing/2014/main" id="{E40939CB-9314-488F-8D90-D009773BE8AC}"/>
              </a:ext>
            </a:extLst>
          </p:cNvPr>
          <p:cNvGrpSpPr/>
          <p:nvPr/>
        </p:nvGrpSpPr>
        <p:grpSpPr>
          <a:xfrm>
            <a:off x="5048250" y="3900147"/>
            <a:ext cx="2286000" cy="94483"/>
            <a:chOff x="-2506971" y="1317144"/>
            <a:chExt cx="2313350" cy="94457"/>
          </a:xfrm>
        </p:grpSpPr>
        <p:pic>
          <p:nvPicPr>
            <p:cNvPr id="521" name="Picture 2" descr="http://www.auntiepixelante.com/wp-content/uploads/2009/07/supermariobrosbeginning.png">
              <a:extLst>
                <a:ext uri="{FF2B5EF4-FFF2-40B4-BE49-F238E27FC236}">
                  <a16:creationId xmlns:a16="http://schemas.microsoft.com/office/drawing/2014/main" id="{4DA42EEA-1E7B-467B-88D4-6925CA9F69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22" name="Picture 2" descr="http://www.auntiepixelante.com/wp-content/uploads/2009/07/supermariobrosbeginning.png">
              <a:extLst>
                <a:ext uri="{FF2B5EF4-FFF2-40B4-BE49-F238E27FC236}">
                  <a16:creationId xmlns:a16="http://schemas.microsoft.com/office/drawing/2014/main" id="{2DFF5A76-C1EE-4AF5-A6F8-6E67196E00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23" name="Picture 4" descr="Image result for bob-omb pixel art">
            <a:extLst>
              <a:ext uri="{FF2B5EF4-FFF2-40B4-BE49-F238E27FC236}">
                <a16:creationId xmlns:a16="http://schemas.microsoft.com/office/drawing/2014/main" id="{4F67E9FB-E279-4C24-9170-52E5C693ED1C}"/>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6898464" y="3496676"/>
            <a:ext cx="182562" cy="157667"/>
          </a:xfrm>
          <a:prstGeom prst="rect">
            <a:avLst/>
          </a:prstGeom>
          <a:noFill/>
          <a:extLst>
            <a:ext uri="{909E8E84-426E-40DD-AFC4-6F175D3DCCD1}">
              <a14:hiddenFill xmlns:a14="http://schemas.microsoft.com/office/drawing/2010/main">
                <a:solidFill>
                  <a:srgbClr val="FFFFFF"/>
                </a:solidFill>
              </a14:hiddenFill>
            </a:ext>
          </a:extLst>
        </p:spPr>
      </p:pic>
      <p:grpSp>
        <p:nvGrpSpPr>
          <p:cNvPr id="524" name="Group 523">
            <a:extLst>
              <a:ext uri="{FF2B5EF4-FFF2-40B4-BE49-F238E27FC236}">
                <a16:creationId xmlns:a16="http://schemas.microsoft.com/office/drawing/2014/main" id="{830AC4A2-C1CD-4D70-94A6-B9CECB6143F6}"/>
              </a:ext>
            </a:extLst>
          </p:cNvPr>
          <p:cNvGrpSpPr/>
          <p:nvPr/>
        </p:nvGrpSpPr>
        <p:grpSpPr>
          <a:xfrm>
            <a:off x="5029200" y="228600"/>
            <a:ext cx="2287118" cy="3200400"/>
            <a:chOff x="-9153832" y="-342900"/>
            <a:chExt cx="2287118" cy="3200400"/>
          </a:xfrm>
        </p:grpSpPr>
        <p:pic>
          <p:nvPicPr>
            <p:cNvPr id="525" name="Picture 2" descr="http://www.auntiepixelante.com/wp-content/uploads/2009/07/supermariobrosbeginning.png">
              <a:extLst>
                <a:ext uri="{FF2B5EF4-FFF2-40B4-BE49-F238E27FC236}">
                  <a16:creationId xmlns:a16="http://schemas.microsoft.com/office/drawing/2014/main" id="{23861BAE-227E-4012-8341-72269CD3AF3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9153832" y="-340860"/>
              <a:ext cx="2284405" cy="803897"/>
            </a:xfrm>
            <a:prstGeom prst="roundRect">
              <a:avLst>
                <a:gd name="adj" fmla="val 0"/>
              </a:avLst>
            </a:prstGeom>
            <a:solidFill>
              <a:srgbClr val="FFFFFF">
                <a:shade val="85000"/>
              </a:srgbClr>
            </a:solidFill>
            <a:ln>
              <a:noFill/>
            </a:ln>
            <a:effectLst/>
            <a:extLst/>
          </p:spPr>
        </p:pic>
        <p:pic>
          <p:nvPicPr>
            <p:cNvPr id="526" name="Picture 2" descr="http://www.auntiepixelante.com/wp-content/uploads/2009/07/supermariobrosbeginning.png">
              <a:extLst>
                <a:ext uri="{FF2B5EF4-FFF2-40B4-BE49-F238E27FC236}">
                  <a16:creationId xmlns:a16="http://schemas.microsoft.com/office/drawing/2014/main" id="{B0613B9C-574C-467F-9D74-08A11696C36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9153832" y="-23847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27" name="Group 526">
              <a:extLst>
                <a:ext uri="{FF2B5EF4-FFF2-40B4-BE49-F238E27FC236}">
                  <a16:creationId xmlns:a16="http://schemas.microsoft.com/office/drawing/2014/main" id="{B447A670-395A-416E-807F-5CA6366FFAD8}"/>
                </a:ext>
              </a:extLst>
            </p:cNvPr>
            <p:cNvGrpSpPr/>
            <p:nvPr/>
          </p:nvGrpSpPr>
          <p:grpSpPr>
            <a:xfrm>
              <a:off x="-9153832" y="456724"/>
              <a:ext cx="2286000" cy="2400776"/>
              <a:chOff x="-2113030" y="957263"/>
              <a:chExt cx="2270572" cy="2400776"/>
            </a:xfrm>
          </p:grpSpPr>
          <p:pic>
            <p:nvPicPr>
              <p:cNvPr id="544" name="Picture 2" descr="http://www.auntiepixelante.com/wp-content/uploads/2009/07/supermariobrosbeginning.png">
                <a:extLst>
                  <a:ext uri="{FF2B5EF4-FFF2-40B4-BE49-F238E27FC236}">
                    <a16:creationId xmlns:a16="http://schemas.microsoft.com/office/drawing/2014/main" id="{BD1232D2-BF0D-466E-BE6A-AEA549C3776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descr="http://www.auntiepixelante.com/wp-content/uploads/2009/07/supermariobrosbeginning.png">
                <a:extLst>
                  <a:ext uri="{FF2B5EF4-FFF2-40B4-BE49-F238E27FC236}">
                    <a16:creationId xmlns:a16="http://schemas.microsoft.com/office/drawing/2014/main" id="{949DF763-FBAE-414E-ABC1-B5FD0BC90F1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2" descr="http://www.auntiepixelante.com/wp-content/uploads/2009/07/supermariobrosbeginning.png">
                <a:extLst>
                  <a:ext uri="{FF2B5EF4-FFF2-40B4-BE49-F238E27FC236}">
                    <a16:creationId xmlns:a16="http://schemas.microsoft.com/office/drawing/2014/main" id="{E62E1B21-EE04-47C5-9EC9-11064DF0DD5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http://www.auntiepixelante.com/wp-content/uploads/2009/07/supermariobrosbeginning.png">
                <a:extLst>
                  <a:ext uri="{FF2B5EF4-FFF2-40B4-BE49-F238E27FC236}">
                    <a16:creationId xmlns:a16="http://schemas.microsoft.com/office/drawing/2014/main" id="{09C05999-A599-4A59-B87E-9553A7EF60B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2" descr="http://www.auntiepixelante.com/wp-content/uploads/2009/07/supermariobrosbeginning.png">
                <a:extLst>
                  <a:ext uri="{FF2B5EF4-FFF2-40B4-BE49-F238E27FC236}">
                    <a16:creationId xmlns:a16="http://schemas.microsoft.com/office/drawing/2014/main" id="{DC483FB5-ABD3-4054-A678-CDAD7A2FD2C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http://www.auntiepixelante.com/wp-content/uploads/2009/07/supermariobrosbeginning.png">
                <a:extLst>
                  <a:ext uri="{FF2B5EF4-FFF2-40B4-BE49-F238E27FC236}">
                    <a16:creationId xmlns:a16="http://schemas.microsoft.com/office/drawing/2014/main" id="{292B253A-0A8F-47EF-B300-C825C1A9659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2" descr="http://www.auntiepixelante.com/wp-content/uploads/2009/07/supermariobrosbeginning.png">
                <a:extLst>
                  <a:ext uri="{FF2B5EF4-FFF2-40B4-BE49-F238E27FC236}">
                    <a16:creationId xmlns:a16="http://schemas.microsoft.com/office/drawing/2014/main" id="{BF1CC593-5B58-4F2F-908D-251F424C718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 descr="http://www.auntiepixelante.com/wp-content/uploads/2009/07/supermariobrosbeginning.png">
                <a:extLst>
                  <a:ext uri="{FF2B5EF4-FFF2-40B4-BE49-F238E27FC236}">
                    <a16:creationId xmlns:a16="http://schemas.microsoft.com/office/drawing/2014/main" id="{593330E8-0C27-48C3-8E83-699E51E91A3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28" name="Picture 2" descr="http://www.auntiepixelante.com/wp-content/uploads/2009/07/supermariobrosbeginning.png">
              <a:extLst>
                <a:ext uri="{FF2B5EF4-FFF2-40B4-BE49-F238E27FC236}">
                  <a16:creationId xmlns:a16="http://schemas.microsoft.com/office/drawing/2014/main" id="{501C18CC-A5C9-491D-B6E8-5601543BD04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9149069" y="1898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29" name="Group 528">
              <a:extLst>
                <a:ext uri="{FF2B5EF4-FFF2-40B4-BE49-F238E27FC236}">
                  <a16:creationId xmlns:a16="http://schemas.microsoft.com/office/drawing/2014/main" id="{57EE09D6-3853-4EED-8872-A7AC02FAA832}"/>
                </a:ext>
              </a:extLst>
            </p:cNvPr>
            <p:cNvGrpSpPr/>
            <p:nvPr/>
          </p:nvGrpSpPr>
          <p:grpSpPr>
            <a:xfrm>
              <a:off x="-8962215" y="1530803"/>
              <a:ext cx="1905000" cy="924876"/>
              <a:chOff x="694349" y="2036708"/>
              <a:chExt cx="1751580" cy="988432"/>
            </a:xfrm>
            <a:effectLst>
              <a:outerShdw blurRad="63500" sx="102000" sy="102000" algn="ctr" rotWithShape="0">
                <a:prstClr val="black">
                  <a:alpha val="40000"/>
                </a:prstClr>
              </a:outerShdw>
            </a:effectLst>
          </p:grpSpPr>
          <p:sp>
            <p:nvSpPr>
              <p:cNvPr id="542" name="Rectangle 541">
                <a:extLst>
                  <a:ext uri="{FF2B5EF4-FFF2-40B4-BE49-F238E27FC236}">
                    <a16:creationId xmlns:a16="http://schemas.microsoft.com/office/drawing/2014/main" id="{C912CD0F-5FF6-4DDC-B743-9F66A46B05C8}"/>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3" name="TextBox 542">
                <a:extLst>
                  <a:ext uri="{FF2B5EF4-FFF2-40B4-BE49-F238E27FC236}">
                    <a16:creationId xmlns:a16="http://schemas.microsoft.com/office/drawing/2014/main" id="{6F91A275-6402-43F4-ADF7-2BDF1C65046D}"/>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D12: </a:t>
                </a:r>
              </a:p>
              <a:p>
                <a:pPr algn="ctr"/>
                <a:r>
                  <a:rPr lang="en-US" sz="900" dirty="0">
                    <a:latin typeface="Montserrat Medium" panose="00000600000000000000" pitchFamily="2" charset="0"/>
                  </a:rPr>
                  <a:t>Perform X Spin Boosts. </a:t>
                </a:r>
              </a:p>
              <a:p>
                <a:pPr algn="ctr"/>
                <a:r>
                  <a:rPr lang="en-US" sz="700" dirty="0">
                    <a:latin typeface="Montserrat Medium" panose="00000600000000000000" pitchFamily="2" charset="0"/>
                  </a:rPr>
                  <a:t>Alternate: Bump 3X opponents</a:t>
                </a:r>
                <a:r>
                  <a:rPr lang="en-US" sz="800" dirty="0">
                    <a:latin typeface="Montserrat Medium" panose="00000600000000000000" pitchFamily="2" charset="0"/>
                  </a:rPr>
                  <a:t>.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30" name="Snip Same Side Corner Rectangle 1135">
              <a:extLst>
                <a:ext uri="{FF2B5EF4-FFF2-40B4-BE49-F238E27FC236}">
                  <a16:creationId xmlns:a16="http://schemas.microsoft.com/office/drawing/2014/main" id="{0BAD0E8A-47C2-479E-93C9-A73D70759155}"/>
                </a:ext>
              </a:extLst>
            </p:cNvPr>
            <p:cNvSpPr/>
            <p:nvPr/>
          </p:nvSpPr>
          <p:spPr>
            <a:xfrm flipV="1">
              <a:off x="-7334105" y="-3429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31" name="TextBox 530">
              <a:extLst>
                <a:ext uri="{FF2B5EF4-FFF2-40B4-BE49-F238E27FC236}">
                  <a16:creationId xmlns:a16="http://schemas.microsoft.com/office/drawing/2014/main" id="{4DCF6A9D-94AF-44DE-969F-37D60A04DD4C}"/>
                </a:ext>
              </a:extLst>
            </p:cNvPr>
            <p:cNvSpPr txBox="1"/>
            <p:nvPr/>
          </p:nvSpPr>
          <p:spPr>
            <a:xfrm>
              <a:off x="-9153832" y="-21498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Wheel of Fortune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32" name="TextBox 531">
              <a:extLst>
                <a:ext uri="{FF2B5EF4-FFF2-40B4-BE49-F238E27FC236}">
                  <a16:creationId xmlns:a16="http://schemas.microsoft.com/office/drawing/2014/main" id="{5EAE405C-35FD-45E2-B336-66716BD30A20}"/>
                </a:ext>
              </a:extLst>
            </p:cNvPr>
            <p:cNvSpPr txBox="1"/>
            <p:nvPr/>
          </p:nvSpPr>
          <p:spPr>
            <a:xfrm>
              <a:off x="-8969681" y="25039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I’d like to solve. </a:t>
              </a:r>
            </a:p>
            <a:p>
              <a:r>
                <a:rPr lang="en-US" sz="600" i="1" dirty="0">
                  <a:latin typeface="Montserrat Medium" panose="00000600000000000000" pitchFamily="2" charset="0"/>
                  <a:ea typeface="Open Sans" panose="020B0606030504020204" pitchFamily="34" charset="0"/>
                  <a:cs typeface="Open Sans" panose="020B0606030504020204" pitchFamily="34" charset="0"/>
                </a:rPr>
                <a:t>MARIO KARTY!</a:t>
              </a:r>
            </a:p>
          </p:txBody>
        </p:sp>
        <p:pic>
          <p:nvPicPr>
            <p:cNvPr id="533" name="Picture 2" descr="http://www.mariowiki.com/images/2/29/PrincessPeachEmblem.png">
              <a:extLst>
                <a:ext uri="{FF2B5EF4-FFF2-40B4-BE49-F238E27FC236}">
                  <a16:creationId xmlns:a16="http://schemas.microsoft.com/office/drawing/2014/main" id="{FC0133F4-E758-450E-AC01-B91B421FB672}"/>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0596" y="25058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4" name="TextBox 533">
              <a:extLst>
                <a:ext uri="{FF2B5EF4-FFF2-40B4-BE49-F238E27FC236}">
                  <a16:creationId xmlns:a16="http://schemas.microsoft.com/office/drawing/2014/main" id="{561A80CE-00D8-426D-91F4-715C1603C1D5}"/>
                </a:ext>
              </a:extLst>
            </p:cNvPr>
            <p:cNvSpPr txBox="1"/>
            <p:nvPr/>
          </p:nvSpPr>
          <p:spPr>
            <a:xfrm>
              <a:off x="-7692294" y="24748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60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535" name="Picture 8" descr="Image result for wheel of fortune">
              <a:extLst>
                <a:ext uri="{FF2B5EF4-FFF2-40B4-BE49-F238E27FC236}">
                  <a16:creationId xmlns:a16="http://schemas.microsoft.com/office/drawing/2014/main" id="{5C07F453-98E4-43EE-9FC4-0EB17A1182EF}"/>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8085"/>
            <a:stretch/>
          </p:blipFill>
          <p:spPr bwMode="auto">
            <a:xfrm>
              <a:off x="-9003519" y="166849"/>
              <a:ext cx="1972849" cy="120568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36" name="Group 535">
              <a:extLst>
                <a:ext uri="{FF2B5EF4-FFF2-40B4-BE49-F238E27FC236}">
                  <a16:creationId xmlns:a16="http://schemas.microsoft.com/office/drawing/2014/main" id="{A0B2A649-D650-47C5-B18D-322F188C2B9C}"/>
                </a:ext>
              </a:extLst>
            </p:cNvPr>
            <p:cNvGrpSpPr/>
            <p:nvPr/>
          </p:nvGrpSpPr>
          <p:grpSpPr>
            <a:xfrm>
              <a:off x="-9153832" y="1352996"/>
              <a:ext cx="2286000" cy="92100"/>
              <a:chOff x="-2506971" y="1310005"/>
              <a:chExt cx="2313350" cy="92075"/>
            </a:xfrm>
          </p:grpSpPr>
          <p:pic>
            <p:nvPicPr>
              <p:cNvPr id="540" name="Picture 2" descr="http://www.auntiepixelante.com/wp-content/uploads/2009/07/supermariobrosbeginning.png">
                <a:extLst>
                  <a:ext uri="{FF2B5EF4-FFF2-40B4-BE49-F238E27FC236}">
                    <a16:creationId xmlns:a16="http://schemas.microsoft.com/office/drawing/2014/main" id="{D22AA78D-8B87-4812-80F1-0DE6105026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http://www.auntiepixelante.com/wp-content/uploads/2009/07/supermariobrosbeginning.png">
                <a:extLst>
                  <a:ext uri="{FF2B5EF4-FFF2-40B4-BE49-F238E27FC236}">
                    <a16:creationId xmlns:a16="http://schemas.microsoft.com/office/drawing/2014/main" id="{7A6B9DEE-3DFA-461A-BFC3-70139EDB0C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7" name="Group 536">
              <a:extLst>
                <a:ext uri="{FF2B5EF4-FFF2-40B4-BE49-F238E27FC236}">
                  <a16:creationId xmlns:a16="http://schemas.microsoft.com/office/drawing/2014/main" id="{E1CD6302-EEF5-411E-929F-961104DB9329}"/>
                </a:ext>
              </a:extLst>
            </p:cNvPr>
            <p:cNvGrpSpPr/>
            <p:nvPr/>
          </p:nvGrpSpPr>
          <p:grpSpPr>
            <a:xfrm>
              <a:off x="-9153832" y="128247"/>
              <a:ext cx="2286000" cy="94483"/>
              <a:chOff x="-2506971" y="1317144"/>
              <a:chExt cx="2313350" cy="94457"/>
            </a:xfrm>
          </p:grpSpPr>
          <p:pic>
            <p:nvPicPr>
              <p:cNvPr id="538" name="Picture 2" descr="http://www.auntiepixelante.com/wp-content/uploads/2009/07/supermariobrosbeginning.png">
                <a:extLst>
                  <a:ext uri="{FF2B5EF4-FFF2-40B4-BE49-F238E27FC236}">
                    <a16:creationId xmlns:a16="http://schemas.microsoft.com/office/drawing/2014/main" id="{59396AC3-4CCB-43AA-9191-133085E00C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http://www.auntiepixelante.com/wp-content/uploads/2009/07/supermariobrosbeginning.png">
                <a:extLst>
                  <a:ext uri="{FF2B5EF4-FFF2-40B4-BE49-F238E27FC236}">
                    <a16:creationId xmlns:a16="http://schemas.microsoft.com/office/drawing/2014/main" id="{BC0ED4C3-A5C6-42D3-9B35-3B80EC7A96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54" name="Picture 2" descr="http://www.auntiepixelante.com/wp-content/uploads/2009/07/supermariobrosbeginning.png">
            <a:extLst>
              <a:ext uri="{FF2B5EF4-FFF2-40B4-BE49-F238E27FC236}">
                <a16:creationId xmlns:a16="http://schemas.microsoft.com/office/drawing/2014/main" id="{3A05129D-76CD-4EC0-9F72-88963386A1E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30318" y="230640"/>
            <a:ext cx="2284405" cy="803897"/>
          </a:xfrm>
          <a:prstGeom prst="roundRect">
            <a:avLst>
              <a:gd name="adj" fmla="val 0"/>
            </a:avLst>
          </a:prstGeom>
          <a:solidFill>
            <a:srgbClr val="FFFFFF">
              <a:shade val="85000"/>
            </a:srgbClr>
          </a:solidFill>
          <a:ln>
            <a:noFill/>
          </a:ln>
          <a:effectLst/>
          <a:extLst/>
        </p:spPr>
      </p:pic>
      <p:pic>
        <p:nvPicPr>
          <p:cNvPr id="555" name="Picture 2" descr="http://www.auntiepixelante.com/wp-content/uploads/2009/07/supermariobrosbeginning.png">
            <a:extLst>
              <a:ext uri="{FF2B5EF4-FFF2-40B4-BE49-F238E27FC236}">
                <a16:creationId xmlns:a16="http://schemas.microsoft.com/office/drawing/2014/main" id="{75860BCE-F391-4B94-8848-F9A743A6847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30318" y="3330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56" name="Group 555">
            <a:extLst>
              <a:ext uri="{FF2B5EF4-FFF2-40B4-BE49-F238E27FC236}">
                <a16:creationId xmlns:a16="http://schemas.microsoft.com/office/drawing/2014/main" id="{BDA95C0B-D57A-4EA4-B681-67D4A55DA244}"/>
              </a:ext>
            </a:extLst>
          </p:cNvPr>
          <p:cNvGrpSpPr/>
          <p:nvPr/>
        </p:nvGrpSpPr>
        <p:grpSpPr>
          <a:xfrm>
            <a:off x="5030318" y="1028224"/>
            <a:ext cx="2286000" cy="2400776"/>
            <a:chOff x="-2113030" y="957263"/>
            <a:chExt cx="2270572" cy="2400776"/>
          </a:xfrm>
        </p:grpSpPr>
        <p:pic>
          <p:nvPicPr>
            <p:cNvPr id="557" name="Picture 2" descr="http://www.auntiepixelante.com/wp-content/uploads/2009/07/supermariobrosbeginning.png">
              <a:extLst>
                <a:ext uri="{FF2B5EF4-FFF2-40B4-BE49-F238E27FC236}">
                  <a16:creationId xmlns:a16="http://schemas.microsoft.com/office/drawing/2014/main" id="{FB7E0571-8E6F-47C7-9E8F-21434A9F91F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2" descr="http://www.auntiepixelante.com/wp-content/uploads/2009/07/supermariobrosbeginning.png">
              <a:extLst>
                <a:ext uri="{FF2B5EF4-FFF2-40B4-BE49-F238E27FC236}">
                  <a16:creationId xmlns:a16="http://schemas.microsoft.com/office/drawing/2014/main" id="{9126FD9E-B29E-4B51-8BF2-F8ED910FBD2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http://www.auntiepixelante.com/wp-content/uploads/2009/07/supermariobrosbeginning.png">
              <a:extLst>
                <a:ext uri="{FF2B5EF4-FFF2-40B4-BE49-F238E27FC236}">
                  <a16:creationId xmlns:a16="http://schemas.microsoft.com/office/drawing/2014/main" id="{8CDBD07D-691A-488E-A8D6-78F0EF36616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0" name="Picture 2" descr="http://www.auntiepixelante.com/wp-content/uploads/2009/07/supermariobrosbeginning.png">
              <a:extLst>
                <a:ext uri="{FF2B5EF4-FFF2-40B4-BE49-F238E27FC236}">
                  <a16:creationId xmlns:a16="http://schemas.microsoft.com/office/drawing/2014/main" id="{124123EF-DC76-4176-A54F-FF0E72E489D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http://www.auntiepixelante.com/wp-content/uploads/2009/07/supermariobrosbeginning.png">
              <a:extLst>
                <a:ext uri="{FF2B5EF4-FFF2-40B4-BE49-F238E27FC236}">
                  <a16:creationId xmlns:a16="http://schemas.microsoft.com/office/drawing/2014/main" id="{F3B1C871-792E-4C63-A3FD-4D585D616BC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2" descr="http://www.auntiepixelante.com/wp-content/uploads/2009/07/supermariobrosbeginning.png">
              <a:extLst>
                <a:ext uri="{FF2B5EF4-FFF2-40B4-BE49-F238E27FC236}">
                  <a16:creationId xmlns:a16="http://schemas.microsoft.com/office/drawing/2014/main" id="{925811E4-727B-47D0-A300-046B39F7AB7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2" descr="http://www.auntiepixelante.com/wp-content/uploads/2009/07/supermariobrosbeginning.png">
              <a:extLst>
                <a:ext uri="{FF2B5EF4-FFF2-40B4-BE49-F238E27FC236}">
                  <a16:creationId xmlns:a16="http://schemas.microsoft.com/office/drawing/2014/main" id="{0F6B843B-55E4-4DEB-8EFF-485A8335018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08" name="Picture 2" descr="http://www.auntiepixelante.com/wp-content/uploads/2009/07/supermariobrosbeginning.png">
              <a:extLst>
                <a:ext uri="{FF2B5EF4-FFF2-40B4-BE49-F238E27FC236}">
                  <a16:creationId xmlns:a16="http://schemas.microsoft.com/office/drawing/2014/main" id="{C440E316-6D32-4608-A339-8334A432FD3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09" name="Picture 2" descr="http://www.auntiepixelante.com/wp-content/uploads/2009/07/supermariobrosbeginning.png">
            <a:extLst>
              <a:ext uri="{FF2B5EF4-FFF2-40B4-BE49-F238E27FC236}">
                <a16:creationId xmlns:a16="http://schemas.microsoft.com/office/drawing/2014/main" id="{BFC928E1-53F4-489E-B959-E584FB056F5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35081" y="7613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10" name="Group 609">
            <a:extLst>
              <a:ext uri="{FF2B5EF4-FFF2-40B4-BE49-F238E27FC236}">
                <a16:creationId xmlns:a16="http://schemas.microsoft.com/office/drawing/2014/main" id="{5A6760E3-7A8C-422F-883B-BBB21D30F76B}"/>
              </a:ext>
            </a:extLst>
          </p:cNvPr>
          <p:cNvGrpSpPr/>
          <p:nvPr/>
        </p:nvGrpSpPr>
        <p:grpSpPr>
          <a:xfrm>
            <a:off x="5221935" y="2102303"/>
            <a:ext cx="1905000" cy="924876"/>
            <a:chOff x="694349" y="2036708"/>
            <a:chExt cx="1751580" cy="988432"/>
          </a:xfrm>
          <a:effectLst>
            <a:outerShdw blurRad="63500" sx="102000" sy="102000" algn="ctr" rotWithShape="0">
              <a:prstClr val="black">
                <a:alpha val="40000"/>
              </a:prstClr>
            </a:outerShdw>
          </a:effectLst>
        </p:grpSpPr>
        <p:sp>
          <p:nvSpPr>
            <p:cNvPr id="611" name="Rectangle 610">
              <a:extLst>
                <a:ext uri="{FF2B5EF4-FFF2-40B4-BE49-F238E27FC236}">
                  <a16:creationId xmlns:a16="http://schemas.microsoft.com/office/drawing/2014/main" id="{49569040-8ACB-463E-9330-9AFBA92C3C84}"/>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12" name="TextBox 611">
              <a:extLst>
                <a:ext uri="{FF2B5EF4-FFF2-40B4-BE49-F238E27FC236}">
                  <a16:creationId xmlns:a16="http://schemas.microsoft.com/office/drawing/2014/main" id="{D518EF55-5F50-4B66-85BB-D78648C5BD37}"/>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D12. </a:t>
              </a:r>
            </a:p>
            <a:p>
              <a:pPr algn="ctr"/>
              <a:r>
                <a:rPr lang="en-US" sz="900" dirty="0">
                  <a:latin typeface="Montserrat Medium" panose="00000600000000000000" pitchFamily="2" charset="0"/>
                </a:rPr>
                <a:t>Perform that number of Spin Boosts. </a:t>
              </a:r>
            </a:p>
            <a:p>
              <a:pPr algn="ctr"/>
              <a:r>
                <a:rPr lang="en-US" sz="700" dirty="0">
                  <a:latin typeface="Montserrat Medium" panose="00000600000000000000" pitchFamily="2" charset="0"/>
                </a:rPr>
                <a:t>Alternate: Bump triple that number opponents</a:t>
              </a:r>
              <a:r>
                <a:rPr lang="en-US" sz="800" dirty="0">
                  <a:latin typeface="Montserrat Medium" panose="00000600000000000000" pitchFamily="2" charset="0"/>
                </a:rPr>
                <a:t>.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13" name="Snip Same Side Corner Rectangle 357">
            <a:extLst>
              <a:ext uri="{FF2B5EF4-FFF2-40B4-BE49-F238E27FC236}">
                <a16:creationId xmlns:a16="http://schemas.microsoft.com/office/drawing/2014/main" id="{B25A1F85-4CE6-41CB-9E8E-FAD1A6EA8F68}"/>
              </a:ext>
            </a:extLst>
          </p:cNvPr>
          <p:cNvSpPr/>
          <p:nvPr/>
        </p:nvSpPr>
        <p:spPr>
          <a:xfrm flipV="1">
            <a:off x="6851858"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14" name="TextBox 613">
            <a:extLst>
              <a:ext uri="{FF2B5EF4-FFF2-40B4-BE49-F238E27FC236}">
                <a16:creationId xmlns:a16="http://schemas.microsoft.com/office/drawing/2014/main" id="{D5480592-1BE4-4620-9B6A-4F8AF1FA7E04}"/>
              </a:ext>
            </a:extLst>
          </p:cNvPr>
          <p:cNvSpPr txBox="1"/>
          <p:nvPr/>
        </p:nvSpPr>
        <p:spPr>
          <a:xfrm>
            <a:off x="5030318" y="35652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Wheel of Fortune</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615" name="TextBox 614">
            <a:extLst>
              <a:ext uri="{FF2B5EF4-FFF2-40B4-BE49-F238E27FC236}">
                <a16:creationId xmlns:a16="http://schemas.microsoft.com/office/drawing/2014/main" id="{2B066FD4-B524-4137-AA65-DD07C4F87FC3}"/>
              </a:ext>
            </a:extLst>
          </p:cNvPr>
          <p:cNvSpPr txBox="1"/>
          <p:nvPr/>
        </p:nvSpPr>
        <p:spPr>
          <a:xfrm>
            <a:off x="5214469" y="3075440"/>
            <a:ext cx="133223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I’d like to solve. </a:t>
            </a:r>
          </a:p>
          <a:p>
            <a:r>
              <a:rPr lang="en-US" sz="600" i="1" dirty="0">
                <a:latin typeface="Montserrat Medium" panose="00000600000000000000" pitchFamily="2" charset="0"/>
                <a:ea typeface="Open Sans" panose="020B0606030504020204" pitchFamily="34" charset="0"/>
                <a:cs typeface="Open Sans" panose="020B0606030504020204" pitchFamily="34" charset="0"/>
              </a:rPr>
              <a:t>MARIO KARTY!</a:t>
            </a:r>
          </a:p>
        </p:txBody>
      </p:sp>
      <p:pic>
        <p:nvPicPr>
          <p:cNvPr id="616" name="Picture 2" descr="http://www.mariowiki.com/images/2/29/PrincessPeachEmblem.png">
            <a:extLst>
              <a:ext uri="{FF2B5EF4-FFF2-40B4-BE49-F238E27FC236}">
                <a16:creationId xmlns:a16="http://schemas.microsoft.com/office/drawing/2014/main" id="{A00CD8E0-C70F-4CC8-B8BC-8EAAFF4F5685}"/>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3554" y="30773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17" name="TextBox 616">
            <a:extLst>
              <a:ext uri="{FF2B5EF4-FFF2-40B4-BE49-F238E27FC236}">
                <a16:creationId xmlns:a16="http://schemas.microsoft.com/office/drawing/2014/main" id="{EF130443-4BE2-45C2-94C0-37EC48F27F44}"/>
              </a:ext>
            </a:extLst>
          </p:cNvPr>
          <p:cNvSpPr txBox="1"/>
          <p:nvPr/>
        </p:nvSpPr>
        <p:spPr>
          <a:xfrm>
            <a:off x="6491856" y="30463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618" name="Picture 8" descr="Image result for wheel of fortune">
            <a:extLst>
              <a:ext uri="{FF2B5EF4-FFF2-40B4-BE49-F238E27FC236}">
                <a16:creationId xmlns:a16="http://schemas.microsoft.com/office/drawing/2014/main" id="{E7029F2E-4738-4476-9ED5-B2BF816428D9}"/>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8085"/>
          <a:stretch/>
        </p:blipFill>
        <p:spPr bwMode="auto">
          <a:xfrm>
            <a:off x="5180631" y="738349"/>
            <a:ext cx="1972849" cy="120568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20" name="Group 619">
            <a:extLst>
              <a:ext uri="{FF2B5EF4-FFF2-40B4-BE49-F238E27FC236}">
                <a16:creationId xmlns:a16="http://schemas.microsoft.com/office/drawing/2014/main" id="{94C3FA86-A19A-4DE3-B86E-146C37A4F74C}"/>
              </a:ext>
            </a:extLst>
          </p:cNvPr>
          <p:cNvGrpSpPr/>
          <p:nvPr/>
        </p:nvGrpSpPr>
        <p:grpSpPr>
          <a:xfrm>
            <a:off x="5030318" y="1924496"/>
            <a:ext cx="2286000" cy="92100"/>
            <a:chOff x="-2506971" y="1310005"/>
            <a:chExt cx="2313350" cy="92075"/>
          </a:xfrm>
        </p:grpSpPr>
        <p:pic>
          <p:nvPicPr>
            <p:cNvPr id="621" name="Picture 2" descr="http://www.auntiepixelante.com/wp-content/uploads/2009/07/supermariobrosbeginning.png">
              <a:extLst>
                <a:ext uri="{FF2B5EF4-FFF2-40B4-BE49-F238E27FC236}">
                  <a16:creationId xmlns:a16="http://schemas.microsoft.com/office/drawing/2014/main" id="{8E91F68D-581D-41E5-8524-30FCBF138C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 descr="http://www.auntiepixelante.com/wp-content/uploads/2009/07/supermariobrosbeginning.png">
              <a:extLst>
                <a:ext uri="{FF2B5EF4-FFF2-40B4-BE49-F238E27FC236}">
                  <a16:creationId xmlns:a16="http://schemas.microsoft.com/office/drawing/2014/main" id="{E3C3E847-587C-490C-90E2-D40A16F9B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3" name="Group 622">
            <a:extLst>
              <a:ext uri="{FF2B5EF4-FFF2-40B4-BE49-F238E27FC236}">
                <a16:creationId xmlns:a16="http://schemas.microsoft.com/office/drawing/2014/main" id="{C43B4BC0-9DD2-4FB7-8D2A-3C2B5BC74F68}"/>
              </a:ext>
            </a:extLst>
          </p:cNvPr>
          <p:cNvGrpSpPr/>
          <p:nvPr/>
        </p:nvGrpSpPr>
        <p:grpSpPr>
          <a:xfrm>
            <a:off x="5030318" y="699747"/>
            <a:ext cx="2286000" cy="94483"/>
            <a:chOff x="-2506971" y="1317144"/>
            <a:chExt cx="2313350" cy="94457"/>
          </a:xfrm>
        </p:grpSpPr>
        <p:pic>
          <p:nvPicPr>
            <p:cNvPr id="624" name="Picture 2" descr="http://www.auntiepixelante.com/wp-content/uploads/2009/07/supermariobrosbeginning.png">
              <a:extLst>
                <a:ext uri="{FF2B5EF4-FFF2-40B4-BE49-F238E27FC236}">
                  <a16:creationId xmlns:a16="http://schemas.microsoft.com/office/drawing/2014/main" id="{A8704715-40B3-4BBF-9714-DAE573FA49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descr="http://www.auntiepixelante.com/wp-content/uploads/2009/07/supermariobrosbeginning.png">
              <a:extLst>
                <a:ext uri="{FF2B5EF4-FFF2-40B4-BE49-F238E27FC236}">
                  <a16:creationId xmlns:a16="http://schemas.microsoft.com/office/drawing/2014/main" id="{C1C3B062-BD8E-4AA9-920D-21C8204E5E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26" name="Picture 4" descr="Image result for bob-omb pixel art">
            <a:extLst>
              <a:ext uri="{FF2B5EF4-FFF2-40B4-BE49-F238E27FC236}">
                <a16:creationId xmlns:a16="http://schemas.microsoft.com/office/drawing/2014/main" id="{0D4B1552-D1B4-4B5E-8552-3E7CA0FA04DA}"/>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6877600" y="296174"/>
            <a:ext cx="182562" cy="157667"/>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descr="http://www.auntiepixelante.com/wp-content/uploads/2009/07/supermariobrosbeginning.png">
            <a:extLst>
              <a:ext uri="{FF2B5EF4-FFF2-40B4-BE49-F238E27FC236}">
                <a16:creationId xmlns:a16="http://schemas.microsoft.com/office/drawing/2014/main" id="{EE138FD4-5F4B-49D4-AB99-99D54BA7C97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5029200" y="6630420"/>
            <a:ext cx="2284405" cy="803897"/>
          </a:xfrm>
          <a:prstGeom prst="roundRect">
            <a:avLst>
              <a:gd name="adj" fmla="val 0"/>
            </a:avLst>
          </a:prstGeom>
          <a:solidFill>
            <a:srgbClr val="FFFFFF">
              <a:shade val="85000"/>
            </a:srgbClr>
          </a:solidFill>
          <a:ln>
            <a:noFill/>
          </a:ln>
          <a:effectLst/>
          <a:extLst/>
        </p:spPr>
      </p:pic>
      <p:pic>
        <p:nvPicPr>
          <p:cNvPr id="628" name="Picture 2" descr="http://www.auntiepixelante.com/wp-content/uploads/2009/07/supermariobrosbeginning.png">
            <a:extLst>
              <a:ext uri="{FF2B5EF4-FFF2-40B4-BE49-F238E27FC236}">
                <a16:creationId xmlns:a16="http://schemas.microsoft.com/office/drawing/2014/main" id="{CE903310-1E5E-4B59-AAD6-D07D7200F80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5029200" y="67328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629" name="Group 628">
            <a:extLst>
              <a:ext uri="{FF2B5EF4-FFF2-40B4-BE49-F238E27FC236}">
                <a16:creationId xmlns:a16="http://schemas.microsoft.com/office/drawing/2014/main" id="{2962493F-5817-46B6-AD0E-D57DBC7F71B9}"/>
              </a:ext>
            </a:extLst>
          </p:cNvPr>
          <p:cNvGrpSpPr/>
          <p:nvPr/>
        </p:nvGrpSpPr>
        <p:grpSpPr>
          <a:xfrm>
            <a:off x="5029200" y="7428004"/>
            <a:ext cx="2286000" cy="2400776"/>
            <a:chOff x="-2113030" y="957263"/>
            <a:chExt cx="2270572" cy="2400776"/>
          </a:xfrm>
        </p:grpSpPr>
        <p:pic>
          <p:nvPicPr>
            <p:cNvPr id="630" name="Picture 2" descr="http://www.auntiepixelante.com/wp-content/uploads/2009/07/supermariobrosbeginning.png">
              <a:extLst>
                <a:ext uri="{FF2B5EF4-FFF2-40B4-BE49-F238E27FC236}">
                  <a16:creationId xmlns:a16="http://schemas.microsoft.com/office/drawing/2014/main" id="{7B8306C1-CA28-4D46-A870-F5B0FA67968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2" descr="http://www.auntiepixelante.com/wp-content/uploads/2009/07/supermariobrosbeginning.png">
              <a:extLst>
                <a:ext uri="{FF2B5EF4-FFF2-40B4-BE49-F238E27FC236}">
                  <a16:creationId xmlns:a16="http://schemas.microsoft.com/office/drawing/2014/main" id="{C03AA902-6975-497E-9426-C8E14157B2F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2" descr="http://www.auntiepixelante.com/wp-content/uploads/2009/07/supermariobrosbeginning.png">
              <a:extLst>
                <a:ext uri="{FF2B5EF4-FFF2-40B4-BE49-F238E27FC236}">
                  <a16:creationId xmlns:a16="http://schemas.microsoft.com/office/drawing/2014/main" id="{F2DB968B-1ADB-49B0-A490-D7E6F9FD093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 descr="http://www.auntiepixelante.com/wp-content/uploads/2009/07/supermariobrosbeginning.png">
              <a:extLst>
                <a:ext uri="{FF2B5EF4-FFF2-40B4-BE49-F238E27FC236}">
                  <a16:creationId xmlns:a16="http://schemas.microsoft.com/office/drawing/2014/main" id="{604ED581-E391-4500-804F-34498EB1703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descr="http://www.auntiepixelante.com/wp-content/uploads/2009/07/supermariobrosbeginning.png">
              <a:extLst>
                <a:ext uri="{FF2B5EF4-FFF2-40B4-BE49-F238E27FC236}">
                  <a16:creationId xmlns:a16="http://schemas.microsoft.com/office/drawing/2014/main" id="{78D6E242-F8D8-401B-A5B8-70CBE88CD64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5" name="Picture 2" descr="http://www.auntiepixelante.com/wp-content/uploads/2009/07/supermariobrosbeginning.png">
              <a:extLst>
                <a:ext uri="{FF2B5EF4-FFF2-40B4-BE49-F238E27FC236}">
                  <a16:creationId xmlns:a16="http://schemas.microsoft.com/office/drawing/2014/main" id="{188A6EA6-95B9-4A81-89D3-FB203C4116E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2" descr="http://www.auntiepixelante.com/wp-content/uploads/2009/07/supermariobrosbeginning.png">
              <a:extLst>
                <a:ext uri="{FF2B5EF4-FFF2-40B4-BE49-F238E27FC236}">
                  <a16:creationId xmlns:a16="http://schemas.microsoft.com/office/drawing/2014/main" id="{01FC782C-F436-48EC-956C-83962A1FE83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637" name="Picture 2" descr="http://www.auntiepixelante.com/wp-content/uploads/2009/07/supermariobrosbeginning.png">
              <a:extLst>
                <a:ext uri="{FF2B5EF4-FFF2-40B4-BE49-F238E27FC236}">
                  <a16:creationId xmlns:a16="http://schemas.microsoft.com/office/drawing/2014/main" id="{A6F3381C-11D7-4039-9D95-C1809F85BC2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38" name="Picture 2" descr="http://www.auntiepixelante.com/wp-content/uploads/2009/07/supermariobrosbeginning.png">
            <a:extLst>
              <a:ext uri="{FF2B5EF4-FFF2-40B4-BE49-F238E27FC236}">
                <a16:creationId xmlns:a16="http://schemas.microsoft.com/office/drawing/2014/main" id="{275179F9-1570-4707-9217-8DB3AC67DAF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5033963" y="71611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39" name="Group 638">
            <a:extLst>
              <a:ext uri="{FF2B5EF4-FFF2-40B4-BE49-F238E27FC236}">
                <a16:creationId xmlns:a16="http://schemas.microsoft.com/office/drawing/2014/main" id="{B312B03C-52E2-4B7D-BC9C-D9ACF367E94B}"/>
              </a:ext>
            </a:extLst>
          </p:cNvPr>
          <p:cNvGrpSpPr/>
          <p:nvPr/>
        </p:nvGrpSpPr>
        <p:grpSpPr>
          <a:xfrm>
            <a:off x="5220817" y="8502083"/>
            <a:ext cx="1905000" cy="924876"/>
            <a:chOff x="694349" y="2036708"/>
            <a:chExt cx="1751580" cy="988432"/>
          </a:xfrm>
          <a:effectLst>
            <a:outerShdw blurRad="63500" sx="102000" sy="102000" algn="ctr" rotWithShape="0">
              <a:prstClr val="black">
                <a:alpha val="40000"/>
              </a:prstClr>
            </a:outerShdw>
          </a:effectLst>
        </p:grpSpPr>
        <p:sp>
          <p:nvSpPr>
            <p:cNvPr id="640" name="Rectangle 639">
              <a:extLst>
                <a:ext uri="{FF2B5EF4-FFF2-40B4-BE49-F238E27FC236}">
                  <a16:creationId xmlns:a16="http://schemas.microsoft.com/office/drawing/2014/main" id="{1AFE8D63-9053-4E1A-AD38-56FF545A6145}"/>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TextBox 640">
              <a:extLst>
                <a:ext uri="{FF2B5EF4-FFF2-40B4-BE49-F238E27FC236}">
                  <a16:creationId xmlns:a16="http://schemas.microsoft.com/office/drawing/2014/main" id="{3121F225-49FA-48AB-9556-B531FD087C1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D10.</a:t>
              </a:r>
            </a:p>
            <a:p>
              <a:pPr algn="ctr"/>
              <a:r>
                <a:rPr lang="en-US" sz="900" dirty="0">
                  <a:latin typeface="Montserrat Medium" panose="00000600000000000000" pitchFamily="2" charset="0"/>
                </a:rPr>
                <a:t>Perform that number of Drafting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42" name="Snip Same Side Corner Rectangle 1510">
            <a:extLst>
              <a:ext uri="{FF2B5EF4-FFF2-40B4-BE49-F238E27FC236}">
                <a16:creationId xmlns:a16="http://schemas.microsoft.com/office/drawing/2014/main" id="{64F3F01B-F4BA-4F60-A5B4-27D64A5AD5C0}"/>
              </a:ext>
            </a:extLst>
          </p:cNvPr>
          <p:cNvSpPr/>
          <p:nvPr/>
        </p:nvSpPr>
        <p:spPr>
          <a:xfrm flipV="1">
            <a:off x="6853113"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43" name="TextBox 642">
            <a:extLst>
              <a:ext uri="{FF2B5EF4-FFF2-40B4-BE49-F238E27FC236}">
                <a16:creationId xmlns:a16="http://schemas.microsoft.com/office/drawing/2014/main" id="{13A66D3F-CA7E-4FFB-B08C-B6CFB0B0A3B0}"/>
              </a:ext>
            </a:extLst>
          </p:cNvPr>
          <p:cNvSpPr txBox="1"/>
          <p:nvPr/>
        </p:nvSpPr>
        <p:spPr>
          <a:xfrm>
            <a:off x="5029200" y="6756300"/>
            <a:ext cx="2266092"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Creeper</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644" name="TextBox 643">
            <a:extLst>
              <a:ext uri="{FF2B5EF4-FFF2-40B4-BE49-F238E27FC236}">
                <a16:creationId xmlns:a16="http://schemas.microsoft.com/office/drawing/2014/main" id="{D9DC246B-D98B-4352-B26E-019F22F2DDD4}"/>
              </a:ext>
            </a:extLst>
          </p:cNvPr>
          <p:cNvSpPr txBox="1"/>
          <p:nvPr/>
        </p:nvSpPr>
        <p:spPr>
          <a:xfrm>
            <a:off x="5213351" y="9475220"/>
            <a:ext cx="1339850"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Please get out of my bubble.</a:t>
            </a:r>
          </a:p>
        </p:txBody>
      </p:sp>
      <p:pic>
        <p:nvPicPr>
          <p:cNvPr id="645" name="Picture 2" descr="http://www.mariowiki.com/images/2/29/PrincessPeachEmblem.png">
            <a:extLst>
              <a:ext uri="{FF2B5EF4-FFF2-40B4-BE49-F238E27FC236}">
                <a16:creationId xmlns:a16="http://schemas.microsoft.com/office/drawing/2014/main" id="{B346F37F-A740-45B3-8803-705B37A77A73}"/>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2436" y="94770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46" name="TextBox 645">
            <a:extLst>
              <a:ext uri="{FF2B5EF4-FFF2-40B4-BE49-F238E27FC236}">
                <a16:creationId xmlns:a16="http://schemas.microsoft.com/office/drawing/2014/main" id="{613D0CD7-6C0F-400B-B16C-C0B5F422B312}"/>
              </a:ext>
            </a:extLst>
          </p:cNvPr>
          <p:cNvSpPr txBox="1"/>
          <p:nvPr/>
        </p:nvSpPr>
        <p:spPr>
          <a:xfrm>
            <a:off x="6490738" y="944616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647" name="Rectangle 646">
            <a:extLst>
              <a:ext uri="{FF2B5EF4-FFF2-40B4-BE49-F238E27FC236}">
                <a16:creationId xmlns:a16="http://schemas.microsoft.com/office/drawing/2014/main" id="{A2B89BA1-5DD0-4580-A674-CD5FB133D3D8}"/>
              </a:ext>
            </a:extLst>
          </p:cNvPr>
          <p:cNvSpPr/>
          <p:nvPr/>
        </p:nvSpPr>
        <p:spPr>
          <a:xfrm>
            <a:off x="5212080" y="7133340"/>
            <a:ext cx="1950720" cy="12192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9" name="Picture 4" descr="Image result for creeper">
            <a:extLst>
              <a:ext uri="{FF2B5EF4-FFF2-40B4-BE49-F238E27FC236}">
                <a16:creationId xmlns:a16="http://schemas.microsoft.com/office/drawing/2014/main" id="{4AD210F3-CB8B-4DE2-9505-AD7BE615333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67387" y="7118370"/>
            <a:ext cx="877253" cy="1253219"/>
          </a:xfrm>
          <a:prstGeom prst="rect">
            <a:avLst/>
          </a:prstGeom>
          <a:noFill/>
          <a:extLst>
            <a:ext uri="{909E8E84-426E-40DD-AFC4-6F175D3DCCD1}">
              <a14:hiddenFill xmlns:a14="http://schemas.microsoft.com/office/drawing/2010/main">
                <a:solidFill>
                  <a:srgbClr val="FFFFFF"/>
                </a:solidFill>
              </a14:hiddenFill>
            </a:ext>
          </a:extLst>
        </p:spPr>
      </p:pic>
      <p:grpSp>
        <p:nvGrpSpPr>
          <p:cNvPr id="650" name="Group 649">
            <a:extLst>
              <a:ext uri="{FF2B5EF4-FFF2-40B4-BE49-F238E27FC236}">
                <a16:creationId xmlns:a16="http://schemas.microsoft.com/office/drawing/2014/main" id="{439F2985-075A-48C1-AFE1-84DBAC9B8A52}"/>
              </a:ext>
            </a:extLst>
          </p:cNvPr>
          <p:cNvGrpSpPr/>
          <p:nvPr/>
        </p:nvGrpSpPr>
        <p:grpSpPr>
          <a:xfrm>
            <a:off x="5029200" y="8324276"/>
            <a:ext cx="2286000" cy="92100"/>
            <a:chOff x="-2506971" y="1310005"/>
            <a:chExt cx="2313350" cy="92075"/>
          </a:xfrm>
        </p:grpSpPr>
        <p:pic>
          <p:nvPicPr>
            <p:cNvPr id="651" name="Picture 2" descr="http://www.auntiepixelante.com/wp-content/uploads/2009/07/supermariobrosbeginning.png">
              <a:extLst>
                <a:ext uri="{FF2B5EF4-FFF2-40B4-BE49-F238E27FC236}">
                  <a16:creationId xmlns:a16="http://schemas.microsoft.com/office/drawing/2014/main" id="{3F3354D5-E5B4-4501-8898-B750044DA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2" name="Picture 2" descr="http://www.auntiepixelante.com/wp-content/uploads/2009/07/supermariobrosbeginning.png">
              <a:extLst>
                <a:ext uri="{FF2B5EF4-FFF2-40B4-BE49-F238E27FC236}">
                  <a16:creationId xmlns:a16="http://schemas.microsoft.com/office/drawing/2014/main" id="{6729BB3A-9603-4033-9BD5-50B1FFAF39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 name="Group 652">
            <a:extLst>
              <a:ext uri="{FF2B5EF4-FFF2-40B4-BE49-F238E27FC236}">
                <a16:creationId xmlns:a16="http://schemas.microsoft.com/office/drawing/2014/main" id="{4CB6FF09-BB3A-40E3-AC7E-BF669ED69F09}"/>
              </a:ext>
            </a:extLst>
          </p:cNvPr>
          <p:cNvGrpSpPr/>
          <p:nvPr/>
        </p:nvGrpSpPr>
        <p:grpSpPr>
          <a:xfrm>
            <a:off x="5029200" y="7099527"/>
            <a:ext cx="2286000" cy="94483"/>
            <a:chOff x="-2506971" y="1317144"/>
            <a:chExt cx="2313350" cy="94457"/>
          </a:xfrm>
        </p:grpSpPr>
        <p:pic>
          <p:nvPicPr>
            <p:cNvPr id="654" name="Picture 2" descr="http://www.auntiepixelante.com/wp-content/uploads/2009/07/supermariobrosbeginning.png">
              <a:extLst>
                <a:ext uri="{FF2B5EF4-FFF2-40B4-BE49-F238E27FC236}">
                  <a16:creationId xmlns:a16="http://schemas.microsoft.com/office/drawing/2014/main" id="{76196CB0-1F9A-4FB6-86AA-268FC3302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5" name="Picture 2" descr="http://www.auntiepixelante.com/wp-content/uploads/2009/07/supermariobrosbeginning.png">
              <a:extLst>
                <a:ext uri="{FF2B5EF4-FFF2-40B4-BE49-F238E27FC236}">
                  <a16:creationId xmlns:a16="http://schemas.microsoft.com/office/drawing/2014/main" id="{FF1658CF-A37C-44CC-91C9-15C9A8299A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56" name="Picture 10" descr="Image result for mario pixel mushroom">
            <a:extLst>
              <a:ext uri="{FF2B5EF4-FFF2-40B4-BE49-F238E27FC236}">
                <a16:creationId xmlns:a16="http://schemas.microsoft.com/office/drawing/2014/main" id="{B7F257DC-AA3F-4248-8D54-4CCDBBAED02D}"/>
              </a:ext>
            </a:extLst>
          </p:cNvPr>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6886386" y="6694051"/>
            <a:ext cx="167500" cy="163512"/>
          </a:xfrm>
          <a:prstGeom prst="rect">
            <a:avLst/>
          </a:prstGeom>
          <a:noFill/>
          <a:extLst>
            <a:ext uri="{909E8E84-426E-40DD-AFC4-6F175D3DCCD1}">
              <a14:hiddenFill xmlns:a14="http://schemas.microsoft.com/office/drawing/2010/main">
                <a:solidFill>
                  <a:srgbClr val="FFFFFF"/>
                </a:solidFill>
              </a14:hiddenFill>
            </a:ext>
          </a:extLst>
        </p:spPr>
      </p:pic>
      <p:sp>
        <p:nvSpPr>
          <p:cNvPr id="273" name="TextBox 272">
            <a:extLst>
              <a:ext uri="{FF2B5EF4-FFF2-40B4-BE49-F238E27FC236}">
                <a16:creationId xmlns:a16="http://schemas.microsoft.com/office/drawing/2014/main" id="{AD98BA5D-F5CB-45D2-819D-FA0C31736BAF}"/>
              </a:ext>
            </a:extLst>
          </p:cNvPr>
          <p:cNvSpPr txBox="1"/>
          <p:nvPr/>
        </p:nvSpPr>
        <p:spPr>
          <a:xfrm>
            <a:off x="-9942871" y="-2328375"/>
            <a:ext cx="8267700" cy="3631763"/>
          </a:xfrm>
          <a:prstGeom prst="rect">
            <a:avLst/>
          </a:prstGeom>
          <a:solidFill>
            <a:schemeClr val="bg1"/>
          </a:solidFill>
        </p:spPr>
        <p:txBody>
          <a:bodyPr wrap="square" rtlCol="0">
            <a:spAutoFit/>
          </a:bodyPr>
          <a:lstStyle/>
          <a:p>
            <a:pPr algn="ctr"/>
            <a:r>
              <a:rPr lang="en-US" sz="11500" b="1" dirty="0"/>
              <a:t>Technical Challenges</a:t>
            </a:r>
            <a:endParaRPr lang="en-US" sz="8800" b="1" dirty="0"/>
          </a:p>
        </p:txBody>
      </p:sp>
      <p:sp>
        <p:nvSpPr>
          <p:cNvPr id="417" name="Cross 416">
            <a:extLst>
              <a:ext uri="{FF2B5EF4-FFF2-40B4-BE49-F238E27FC236}">
                <a16:creationId xmlns:a16="http://schemas.microsoft.com/office/drawing/2014/main" id="{FB48084E-05B2-491E-9040-A1C65950D42A}"/>
              </a:ext>
            </a:extLst>
          </p:cNvPr>
          <p:cNvSpPr/>
          <p:nvPr/>
        </p:nvSpPr>
        <p:spPr>
          <a:xfrm>
            <a:off x="1543715" y="3163284"/>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Cross 417">
            <a:extLst>
              <a:ext uri="{FF2B5EF4-FFF2-40B4-BE49-F238E27FC236}">
                <a16:creationId xmlns:a16="http://schemas.microsoft.com/office/drawing/2014/main" id="{1C13C1DA-5110-40E6-80EA-CC5E637620E7}"/>
              </a:ext>
            </a:extLst>
          </p:cNvPr>
          <p:cNvSpPr/>
          <p:nvPr/>
        </p:nvSpPr>
        <p:spPr>
          <a:xfrm>
            <a:off x="3828596" y="3156027"/>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Cross 418">
            <a:extLst>
              <a:ext uri="{FF2B5EF4-FFF2-40B4-BE49-F238E27FC236}">
                <a16:creationId xmlns:a16="http://schemas.microsoft.com/office/drawing/2014/main" id="{5A8F331E-8DBD-4E23-A552-B73AEC35C2DF}"/>
              </a:ext>
            </a:extLst>
          </p:cNvPr>
          <p:cNvSpPr/>
          <p:nvPr/>
        </p:nvSpPr>
        <p:spPr>
          <a:xfrm>
            <a:off x="6114596" y="3177798"/>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Cross 419">
            <a:extLst>
              <a:ext uri="{FF2B5EF4-FFF2-40B4-BE49-F238E27FC236}">
                <a16:creationId xmlns:a16="http://schemas.microsoft.com/office/drawing/2014/main" id="{7C788522-A734-4493-A869-80F959107A25}"/>
              </a:ext>
            </a:extLst>
          </p:cNvPr>
          <p:cNvSpPr/>
          <p:nvPr/>
        </p:nvSpPr>
        <p:spPr>
          <a:xfrm>
            <a:off x="1543715" y="6363684"/>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Cross 420">
            <a:extLst>
              <a:ext uri="{FF2B5EF4-FFF2-40B4-BE49-F238E27FC236}">
                <a16:creationId xmlns:a16="http://schemas.microsoft.com/office/drawing/2014/main" id="{0DC78D61-C20C-44DA-B94B-78E5E9AEA27C}"/>
              </a:ext>
            </a:extLst>
          </p:cNvPr>
          <p:cNvSpPr/>
          <p:nvPr/>
        </p:nvSpPr>
        <p:spPr>
          <a:xfrm>
            <a:off x="3828596" y="6356427"/>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Cross 421">
            <a:extLst>
              <a:ext uri="{FF2B5EF4-FFF2-40B4-BE49-F238E27FC236}">
                <a16:creationId xmlns:a16="http://schemas.microsoft.com/office/drawing/2014/main" id="{B5B25062-6584-4151-B7F0-BC48F4F9E548}"/>
              </a:ext>
            </a:extLst>
          </p:cNvPr>
          <p:cNvSpPr/>
          <p:nvPr/>
        </p:nvSpPr>
        <p:spPr>
          <a:xfrm>
            <a:off x="6114596" y="6378198"/>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Cross 422">
            <a:extLst>
              <a:ext uri="{FF2B5EF4-FFF2-40B4-BE49-F238E27FC236}">
                <a16:creationId xmlns:a16="http://schemas.microsoft.com/office/drawing/2014/main" id="{04D4C3FD-F3A4-4797-8BF8-F43F5B53387C}"/>
              </a:ext>
            </a:extLst>
          </p:cNvPr>
          <p:cNvSpPr/>
          <p:nvPr/>
        </p:nvSpPr>
        <p:spPr>
          <a:xfrm>
            <a:off x="1542596" y="9548663"/>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Cross 423">
            <a:extLst>
              <a:ext uri="{FF2B5EF4-FFF2-40B4-BE49-F238E27FC236}">
                <a16:creationId xmlns:a16="http://schemas.microsoft.com/office/drawing/2014/main" id="{9370BE29-50A3-414E-BF74-8DA3A83A4062}"/>
              </a:ext>
            </a:extLst>
          </p:cNvPr>
          <p:cNvSpPr/>
          <p:nvPr/>
        </p:nvSpPr>
        <p:spPr>
          <a:xfrm>
            <a:off x="3827477" y="9541406"/>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Cross 424">
            <a:extLst>
              <a:ext uri="{FF2B5EF4-FFF2-40B4-BE49-F238E27FC236}">
                <a16:creationId xmlns:a16="http://schemas.microsoft.com/office/drawing/2014/main" id="{ECF4884F-35EA-447E-B5EB-E61570120F3E}"/>
              </a:ext>
            </a:extLst>
          </p:cNvPr>
          <p:cNvSpPr/>
          <p:nvPr/>
        </p:nvSpPr>
        <p:spPr>
          <a:xfrm>
            <a:off x="6113477" y="9563177"/>
            <a:ext cx="115207" cy="114223"/>
          </a:xfrm>
          <a:prstGeom prst="plus">
            <a:avLst>
              <a:gd name="adj" fmla="val 33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48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4442989" y="3555712"/>
            <a:ext cx="3250798" cy="584775"/>
          </a:xfrm>
          <a:prstGeom prst="rect">
            <a:avLst/>
          </a:prstGeom>
          <a:noFill/>
        </p:spPr>
        <p:txBody>
          <a:bodyPr wrap="square" rtlCol="0">
            <a:spAutoFit/>
          </a:bodyPr>
          <a:lstStyle/>
          <a:p>
            <a:pPr algn="ctr"/>
            <a:r>
              <a:rPr lang="en-US" sz="3200" b="1" dirty="0"/>
              <a:t>Challenges</a:t>
            </a:r>
            <a:endParaRPr lang="en-US" sz="2400" b="1" dirty="0"/>
          </a:p>
        </p:txBody>
      </p:sp>
      <p:pic>
        <p:nvPicPr>
          <p:cNvPr id="564" name="Picture 2" descr="http://image000.flaticon.com/icons/png/128/65/654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248" y="4541608"/>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566" name="TextBox 565">
            <a:extLst>
              <a:ext uri="{FF2B5EF4-FFF2-40B4-BE49-F238E27FC236}">
                <a16:creationId xmlns:a16="http://schemas.microsoft.com/office/drawing/2014/main" id="{9447A76A-7B15-4E0B-BCAD-3FDE78C65719}"/>
              </a:ext>
            </a:extLst>
          </p:cNvPr>
          <p:cNvSpPr txBox="1"/>
          <p:nvPr/>
        </p:nvSpPr>
        <p:spPr>
          <a:xfrm>
            <a:off x="-3755048" y="6047315"/>
            <a:ext cx="1974091" cy="430887"/>
          </a:xfrm>
          <a:prstGeom prst="rect">
            <a:avLst/>
          </a:prstGeom>
          <a:noFill/>
          <a:effectLst/>
        </p:spPr>
        <p:txBody>
          <a:bodyPr wrap="square" rtlCol="0">
            <a:spAutoFit/>
          </a:bodyPr>
          <a:lstStyle/>
          <a:p>
            <a:pPr algn="ctr"/>
            <a:r>
              <a:rPr lang="en-US" sz="1100" b="1" dirty="0"/>
              <a:t>Picture Dimensions: </a:t>
            </a:r>
          </a:p>
          <a:p>
            <a:pPr algn="ctr"/>
            <a:r>
              <a:rPr lang="en-US" sz="1100" b="1" dirty="0"/>
              <a:t>1.575 X 2.1</a:t>
            </a:r>
            <a:endParaRPr lang="en-US" sz="1000" b="1" dirty="0"/>
          </a:p>
        </p:txBody>
      </p:sp>
      <p:sp>
        <p:nvSpPr>
          <p:cNvPr id="872" name="TextBox 871">
            <a:extLst>
              <a:ext uri="{FF2B5EF4-FFF2-40B4-BE49-F238E27FC236}">
                <a16:creationId xmlns:a16="http://schemas.microsoft.com/office/drawing/2014/main" id="{9447A76A-7B15-4E0B-BCAD-3FDE78C65719}"/>
              </a:ext>
            </a:extLst>
          </p:cNvPr>
          <p:cNvSpPr txBox="1"/>
          <p:nvPr/>
        </p:nvSpPr>
        <p:spPr>
          <a:xfrm>
            <a:off x="-3779994" y="2103965"/>
            <a:ext cx="1974091" cy="1015663"/>
          </a:xfrm>
          <a:prstGeom prst="rect">
            <a:avLst/>
          </a:prstGeom>
          <a:noFill/>
          <a:effectLst/>
        </p:spPr>
        <p:txBody>
          <a:bodyPr wrap="square" rtlCol="0">
            <a:spAutoFit/>
          </a:bodyPr>
          <a:lstStyle/>
          <a:p>
            <a:pPr algn="ctr"/>
            <a:r>
              <a:rPr lang="en-US" sz="1000" b="1" dirty="0"/>
              <a:t>Look at font choices. </a:t>
            </a:r>
          </a:p>
          <a:p>
            <a:pPr algn="ctr"/>
            <a:endParaRPr lang="en-US" sz="1000" b="1" dirty="0"/>
          </a:p>
          <a:p>
            <a:pPr algn="ctr"/>
            <a:r>
              <a:rPr lang="en-US" sz="1000" b="1" dirty="0"/>
              <a:t>Current: </a:t>
            </a:r>
          </a:p>
          <a:p>
            <a:pPr algn="ctr"/>
            <a:endParaRPr lang="en-US" sz="1000" b="1" dirty="0"/>
          </a:p>
          <a:p>
            <a:pPr algn="ctr"/>
            <a:r>
              <a:rPr lang="en-US" sz="1000" b="1" dirty="0"/>
              <a:t>Montserrat</a:t>
            </a:r>
          </a:p>
          <a:p>
            <a:pPr algn="ctr"/>
            <a:r>
              <a:rPr lang="en-US" sz="1000" b="1" dirty="0"/>
              <a:t>Super Mario 256</a:t>
            </a:r>
          </a:p>
        </p:txBody>
      </p:sp>
      <p:pic>
        <p:nvPicPr>
          <p:cNvPr id="868"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750" y="2913951"/>
            <a:ext cx="323850" cy="182165"/>
          </a:xfrm>
          <a:prstGeom prst="rect">
            <a:avLst/>
          </a:prstGeom>
          <a:noFill/>
          <a:extLst>
            <a:ext uri="{909E8E84-426E-40DD-AFC4-6F175D3DCCD1}">
              <a14:hiddenFill xmlns:a14="http://schemas.microsoft.com/office/drawing/2010/main">
                <a:solidFill>
                  <a:srgbClr val="FFFFFF"/>
                </a:solidFill>
              </a14:hiddenFill>
            </a:ext>
          </a:extLst>
        </p:spPr>
      </p:pic>
      <p:sp>
        <p:nvSpPr>
          <p:cNvPr id="3544" name="Rectangle: Rounded Corners 3543">
            <a:extLst>
              <a:ext uri="{FF2B5EF4-FFF2-40B4-BE49-F238E27FC236}">
                <a16:creationId xmlns:a16="http://schemas.microsoft.com/office/drawing/2014/main" id="{861EF03B-1209-442F-B8E4-A413BDCAB2FD}"/>
              </a:ext>
            </a:extLst>
          </p:cNvPr>
          <p:cNvSpPr/>
          <p:nvPr/>
        </p:nvSpPr>
        <p:spPr>
          <a:xfrm rot="10800000">
            <a:off x="-3813175" y="34290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37F9AC7-F451-48B1-A21B-E9E1C63F65B4}"/>
              </a:ext>
            </a:extLst>
          </p:cNvPr>
          <p:cNvGrpSpPr/>
          <p:nvPr/>
        </p:nvGrpSpPr>
        <p:grpSpPr>
          <a:xfrm>
            <a:off x="457200" y="3429000"/>
            <a:ext cx="2288236" cy="3198360"/>
            <a:chOff x="9393604" y="303441"/>
            <a:chExt cx="2288236" cy="3198360"/>
          </a:xfrm>
        </p:grpSpPr>
        <p:grpSp>
          <p:nvGrpSpPr>
            <p:cNvPr id="396" name="Group 395">
              <a:extLst>
                <a:ext uri="{FF2B5EF4-FFF2-40B4-BE49-F238E27FC236}">
                  <a16:creationId xmlns:a16="http://schemas.microsoft.com/office/drawing/2014/main" id="{14C82AEC-47CA-44EC-982F-26C0532FD8EA}"/>
                </a:ext>
              </a:extLst>
            </p:cNvPr>
            <p:cNvGrpSpPr/>
            <p:nvPr/>
          </p:nvGrpSpPr>
          <p:grpSpPr>
            <a:xfrm>
              <a:off x="9393604" y="303441"/>
              <a:ext cx="2287118" cy="3198360"/>
              <a:chOff x="456082" y="3429000"/>
              <a:chExt cx="2287118" cy="3198360"/>
            </a:xfrm>
          </p:grpSpPr>
          <p:pic>
            <p:nvPicPr>
              <p:cNvPr id="397" name="Picture 2" descr="http://www.auntiepixelante.com/wp-content/uploads/2009/07/supermariobrosbeginning.png">
                <a:extLst>
                  <a:ext uri="{FF2B5EF4-FFF2-40B4-BE49-F238E27FC236}">
                    <a16:creationId xmlns:a16="http://schemas.microsoft.com/office/drawing/2014/main" id="{9A4FE87C-7C28-416E-A043-A0976293F68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56082" y="3429000"/>
                <a:ext cx="2284405" cy="803897"/>
              </a:xfrm>
              <a:prstGeom prst="roundRect">
                <a:avLst>
                  <a:gd name="adj" fmla="val 0"/>
                </a:avLst>
              </a:prstGeom>
              <a:solidFill>
                <a:srgbClr val="FFFFFF">
                  <a:shade val="85000"/>
                </a:srgbClr>
              </a:solidFill>
              <a:ln>
                <a:noFill/>
              </a:ln>
              <a:effectLst/>
              <a:extLst/>
            </p:spPr>
          </p:pic>
          <p:pic>
            <p:nvPicPr>
              <p:cNvPr id="398" name="Picture 2" descr="http://www.auntiepixelante.com/wp-content/uploads/2009/07/supermariobrosbeginning.png">
                <a:extLst>
                  <a:ext uri="{FF2B5EF4-FFF2-40B4-BE49-F238E27FC236}">
                    <a16:creationId xmlns:a16="http://schemas.microsoft.com/office/drawing/2014/main" id="{BED3904D-B407-41FA-BA29-CDFE24265EB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56082" y="35313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399" name="Group 398">
                <a:extLst>
                  <a:ext uri="{FF2B5EF4-FFF2-40B4-BE49-F238E27FC236}">
                    <a16:creationId xmlns:a16="http://schemas.microsoft.com/office/drawing/2014/main" id="{BD20E13E-1AAB-4680-A262-17128B9EF782}"/>
                  </a:ext>
                </a:extLst>
              </p:cNvPr>
              <p:cNvGrpSpPr/>
              <p:nvPr/>
            </p:nvGrpSpPr>
            <p:grpSpPr>
              <a:xfrm>
                <a:off x="456082" y="4226584"/>
                <a:ext cx="2286000" cy="2400776"/>
                <a:chOff x="-2113030" y="957263"/>
                <a:chExt cx="2270572" cy="2400776"/>
              </a:xfrm>
            </p:grpSpPr>
            <p:pic>
              <p:nvPicPr>
                <p:cNvPr id="417" name="Picture 2" descr="http://www.auntiepixelante.com/wp-content/uploads/2009/07/supermariobrosbeginning.png">
                  <a:extLst>
                    <a:ext uri="{FF2B5EF4-FFF2-40B4-BE49-F238E27FC236}">
                      <a16:creationId xmlns:a16="http://schemas.microsoft.com/office/drawing/2014/main" id="{A43891FF-5F68-4A3B-9036-164E0ADBAB3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www.auntiepixelante.com/wp-content/uploads/2009/07/supermariobrosbeginning.png">
                  <a:extLst>
                    <a:ext uri="{FF2B5EF4-FFF2-40B4-BE49-F238E27FC236}">
                      <a16:creationId xmlns:a16="http://schemas.microsoft.com/office/drawing/2014/main" id="{BF5E9FD3-FB02-4654-BA88-CF5F366166A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19" name="Picture 2" descr="http://www.auntiepixelante.com/wp-content/uploads/2009/07/supermariobrosbeginning.png">
                  <a:extLst>
                    <a:ext uri="{FF2B5EF4-FFF2-40B4-BE49-F238E27FC236}">
                      <a16:creationId xmlns:a16="http://schemas.microsoft.com/office/drawing/2014/main" id="{79B25020-0F7D-4226-AC53-8945DD5B945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2" descr="http://www.auntiepixelante.com/wp-content/uploads/2009/07/supermariobrosbeginning.png">
                  <a:extLst>
                    <a:ext uri="{FF2B5EF4-FFF2-40B4-BE49-F238E27FC236}">
                      <a16:creationId xmlns:a16="http://schemas.microsoft.com/office/drawing/2014/main" id="{F5A0E93F-84AB-4FF9-A872-28BDBFEC62A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www.auntiepixelante.com/wp-content/uploads/2009/07/supermariobrosbeginning.png">
                  <a:extLst>
                    <a:ext uri="{FF2B5EF4-FFF2-40B4-BE49-F238E27FC236}">
                      <a16:creationId xmlns:a16="http://schemas.microsoft.com/office/drawing/2014/main" id="{B0F12035-F33D-482B-B160-F38E5CA67FA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www.auntiepixelante.com/wp-content/uploads/2009/07/supermariobrosbeginning.png">
                  <a:extLst>
                    <a:ext uri="{FF2B5EF4-FFF2-40B4-BE49-F238E27FC236}">
                      <a16:creationId xmlns:a16="http://schemas.microsoft.com/office/drawing/2014/main" id="{9AAA472C-897D-46A2-9E02-A20CCF8B980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www.auntiepixelante.com/wp-content/uploads/2009/07/supermariobrosbeginning.png">
                  <a:extLst>
                    <a:ext uri="{FF2B5EF4-FFF2-40B4-BE49-F238E27FC236}">
                      <a16:creationId xmlns:a16="http://schemas.microsoft.com/office/drawing/2014/main" id="{748A3525-7B81-49DA-98B0-61989A8940D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www.auntiepixelante.com/wp-content/uploads/2009/07/supermariobrosbeginning.png">
                  <a:extLst>
                    <a:ext uri="{FF2B5EF4-FFF2-40B4-BE49-F238E27FC236}">
                      <a16:creationId xmlns:a16="http://schemas.microsoft.com/office/drawing/2014/main" id="{DCAD16BF-5CAC-4D66-ABCE-53717A28630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0" name="Picture 2" descr="http://www.auntiepixelante.com/wp-content/uploads/2009/07/supermariobrosbeginning.png">
                <a:extLst>
                  <a:ext uri="{FF2B5EF4-FFF2-40B4-BE49-F238E27FC236}">
                    <a16:creationId xmlns:a16="http://schemas.microsoft.com/office/drawing/2014/main" id="{CAADBEC7-2BD6-4F1C-AE07-9EBA8CA2170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60845" y="39597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01" name="Group 400">
                <a:extLst>
                  <a:ext uri="{FF2B5EF4-FFF2-40B4-BE49-F238E27FC236}">
                    <a16:creationId xmlns:a16="http://schemas.microsoft.com/office/drawing/2014/main" id="{BAC16C12-628C-4AB8-9221-C5B539893CC8}"/>
                  </a:ext>
                </a:extLst>
              </p:cNvPr>
              <p:cNvGrpSpPr/>
              <p:nvPr/>
            </p:nvGrpSpPr>
            <p:grpSpPr>
              <a:xfrm>
                <a:off x="647699" y="5300663"/>
                <a:ext cx="1947864" cy="924876"/>
                <a:chOff x="694349" y="2036708"/>
                <a:chExt cx="1790992" cy="988432"/>
              </a:xfrm>
              <a:effectLst>
                <a:outerShdw blurRad="63500" sx="102000" sy="102000" algn="ctr" rotWithShape="0">
                  <a:prstClr val="black">
                    <a:alpha val="40000"/>
                  </a:prstClr>
                </a:outerShdw>
              </a:effectLst>
            </p:grpSpPr>
            <p:sp>
              <p:nvSpPr>
                <p:cNvPr id="415" name="Rectangle 414">
                  <a:extLst>
                    <a:ext uri="{FF2B5EF4-FFF2-40B4-BE49-F238E27FC236}">
                      <a16:creationId xmlns:a16="http://schemas.microsoft.com/office/drawing/2014/main" id="{DB0F5AD2-3F6E-4062-8F4E-7417C6DD3937}"/>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6" name="TextBox 415">
                  <a:extLst>
                    <a:ext uri="{FF2B5EF4-FFF2-40B4-BE49-F238E27FC236}">
                      <a16:creationId xmlns:a16="http://schemas.microsoft.com/office/drawing/2014/main" id="{A4921D1C-33D0-461E-AA91-6636641D7887}"/>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Drive with the wheel backwards.</a:t>
                  </a:r>
                </a:p>
                <a:p>
                  <a:r>
                    <a:rPr lang="en-US" sz="800" dirty="0">
                      <a:latin typeface="Montserrat Medium" panose="00000600000000000000" pitchFamily="2" charset="0"/>
                    </a:rPr>
                    <a:t>2: Perform 2 Drafting Boosts.</a:t>
                  </a:r>
                </a:p>
                <a:p>
                  <a:r>
                    <a:rPr lang="en-US" sz="800" dirty="0">
                      <a:latin typeface="Montserrat Medium" panose="00000600000000000000" pitchFamily="2" charset="0"/>
                    </a:rPr>
                    <a:t>3: Finish with exactly 3 coins.</a:t>
                  </a:r>
                </a:p>
                <a:p>
                  <a:r>
                    <a:rPr lang="en-US" sz="800" dirty="0">
                      <a:latin typeface="Montserrat Medium" panose="00000600000000000000" pitchFamily="2" charset="0"/>
                    </a:rPr>
                    <a:t>4: Slip on 4 Bananas.</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02" name="Snip Same Side Corner Rectangle 569">
                <a:extLst>
                  <a:ext uri="{FF2B5EF4-FFF2-40B4-BE49-F238E27FC236}">
                    <a16:creationId xmlns:a16="http://schemas.microsoft.com/office/drawing/2014/main" id="{F72D4B8F-046B-4F03-8CFD-F1A4B1723592}"/>
                  </a:ext>
                </a:extLst>
              </p:cNvPr>
              <p:cNvSpPr/>
              <p:nvPr/>
            </p:nvSpPr>
            <p:spPr>
              <a:xfrm flipV="1">
                <a:off x="2280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03" name="TextBox 402">
                <a:extLst>
                  <a:ext uri="{FF2B5EF4-FFF2-40B4-BE49-F238E27FC236}">
                    <a16:creationId xmlns:a16="http://schemas.microsoft.com/office/drawing/2014/main" id="{EF5C8B76-BBF4-4601-BCFD-0BCAE23F54CF}"/>
                  </a:ext>
                </a:extLst>
              </p:cNvPr>
              <p:cNvSpPr txBox="1"/>
              <p:nvPr/>
            </p:nvSpPr>
            <p:spPr>
              <a:xfrm>
                <a:off x="457200" y="35548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04" name="TextBox 403">
                <a:extLst>
                  <a:ext uri="{FF2B5EF4-FFF2-40B4-BE49-F238E27FC236}">
                    <a16:creationId xmlns:a16="http://schemas.microsoft.com/office/drawing/2014/main" id="{EF40D628-256F-4A29-B061-2750E5A425FC}"/>
                  </a:ext>
                </a:extLst>
              </p:cNvPr>
              <p:cNvSpPr txBox="1"/>
              <p:nvPr/>
            </p:nvSpPr>
            <p:spPr>
              <a:xfrm>
                <a:off x="640233" y="6273800"/>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It’s all junk!</a:t>
                </a:r>
              </a:p>
            </p:txBody>
          </p:sp>
          <p:pic>
            <p:nvPicPr>
              <p:cNvPr id="405" name="Picture 2" descr="http://www.mariowiki.com/images/2/29/PrincessPeachEmblem.png">
                <a:extLst>
                  <a:ext uri="{FF2B5EF4-FFF2-40B4-BE49-F238E27FC236}">
                    <a16:creationId xmlns:a16="http://schemas.microsoft.com/office/drawing/2014/main" id="{D40AE000-1D33-4A2A-9DBB-18C8C5CA9F0A}"/>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318" y="62756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6" name="TextBox 405">
                <a:extLst>
                  <a:ext uri="{FF2B5EF4-FFF2-40B4-BE49-F238E27FC236}">
                    <a16:creationId xmlns:a16="http://schemas.microsoft.com/office/drawing/2014/main" id="{313A6F92-B02C-4A1D-934A-0D896BD79174}"/>
                  </a:ext>
                </a:extLst>
              </p:cNvPr>
              <p:cNvSpPr txBox="1"/>
              <p:nvPr/>
            </p:nvSpPr>
            <p:spPr>
              <a:xfrm>
                <a:off x="1917620" y="62447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60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407" name="Rectangle 406">
                <a:extLst>
                  <a:ext uri="{FF2B5EF4-FFF2-40B4-BE49-F238E27FC236}">
                    <a16:creationId xmlns:a16="http://schemas.microsoft.com/office/drawing/2014/main" id="{AE5A98E3-2605-4F77-92F1-27CB57700368}"/>
                  </a:ext>
                </a:extLst>
              </p:cNvPr>
              <p:cNvSpPr/>
              <p:nvPr/>
            </p:nvSpPr>
            <p:spPr>
              <a:xfrm>
                <a:off x="647700" y="3949700"/>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8" name="Picture 2" descr="Image result for mystery bag">
                <a:extLst>
                  <a:ext uri="{FF2B5EF4-FFF2-40B4-BE49-F238E27FC236}">
                    <a16:creationId xmlns:a16="http://schemas.microsoft.com/office/drawing/2014/main" id="{5C564EE4-7EB3-40B0-B664-FFA69B2E1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886200"/>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409" name="Group 408">
                <a:extLst>
                  <a:ext uri="{FF2B5EF4-FFF2-40B4-BE49-F238E27FC236}">
                    <a16:creationId xmlns:a16="http://schemas.microsoft.com/office/drawing/2014/main" id="{35B52F97-93A1-43AE-8207-07587DC8642E}"/>
                  </a:ext>
                </a:extLst>
              </p:cNvPr>
              <p:cNvGrpSpPr/>
              <p:nvPr/>
            </p:nvGrpSpPr>
            <p:grpSpPr>
              <a:xfrm>
                <a:off x="456082" y="5122856"/>
                <a:ext cx="2286000" cy="92100"/>
                <a:chOff x="-2506971" y="1310005"/>
                <a:chExt cx="2313350" cy="92075"/>
              </a:xfrm>
            </p:grpSpPr>
            <p:pic>
              <p:nvPicPr>
                <p:cNvPr id="413" name="Picture 2" descr="http://www.auntiepixelante.com/wp-content/uploads/2009/07/supermariobrosbeginning.png">
                  <a:extLst>
                    <a:ext uri="{FF2B5EF4-FFF2-40B4-BE49-F238E27FC236}">
                      <a16:creationId xmlns:a16="http://schemas.microsoft.com/office/drawing/2014/main" id="{61C484DE-CD9D-4066-A6DF-FA187FB0C1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14" name="Picture 2" descr="http://www.auntiepixelante.com/wp-content/uploads/2009/07/supermariobrosbeginning.png">
                  <a:extLst>
                    <a:ext uri="{FF2B5EF4-FFF2-40B4-BE49-F238E27FC236}">
                      <a16:creationId xmlns:a16="http://schemas.microsoft.com/office/drawing/2014/main" id="{ADAADD79-0D85-47FE-931C-357BDDDAD7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0" name="Group 409">
                <a:extLst>
                  <a:ext uri="{FF2B5EF4-FFF2-40B4-BE49-F238E27FC236}">
                    <a16:creationId xmlns:a16="http://schemas.microsoft.com/office/drawing/2014/main" id="{24840E5C-3628-40A6-8E1D-6A2D8B7933E9}"/>
                  </a:ext>
                </a:extLst>
              </p:cNvPr>
              <p:cNvGrpSpPr/>
              <p:nvPr/>
            </p:nvGrpSpPr>
            <p:grpSpPr>
              <a:xfrm>
                <a:off x="456082" y="3898107"/>
                <a:ext cx="2286000" cy="94483"/>
                <a:chOff x="-2506971" y="1317144"/>
                <a:chExt cx="2313350" cy="94457"/>
              </a:xfrm>
            </p:grpSpPr>
            <p:pic>
              <p:nvPicPr>
                <p:cNvPr id="411" name="Picture 2" descr="http://www.auntiepixelante.com/wp-content/uploads/2009/07/supermariobrosbeginning.png">
                  <a:extLst>
                    <a:ext uri="{FF2B5EF4-FFF2-40B4-BE49-F238E27FC236}">
                      <a16:creationId xmlns:a16="http://schemas.microsoft.com/office/drawing/2014/main" id="{230C80D8-4E00-4DBF-ABAC-B192EEA0D1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12" name="Picture 2" descr="http://www.auntiepixelante.com/wp-content/uploads/2009/07/supermariobrosbeginning.png">
                  <a:extLst>
                    <a:ext uri="{FF2B5EF4-FFF2-40B4-BE49-F238E27FC236}">
                      <a16:creationId xmlns:a16="http://schemas.microsoft.com/office/drawing/2014/main" id="{5B5AA150-2554-4393-8691-774CBA6352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10" name="Picture 2" descr="http://www.auntiepixelante.com/wp-content/uploads/2009/07/supermariobrosbeginning.png">
              <a:extLst>
                <a:ext uri="{FF2B5EF4-FFF2-40B4-BE49-F238E27FC236}">
                  <a16:creationId xmlns:a16="http://schemas.microsoft.com/office/drawing/2014/main" id="{7387D922-F9E2-4045-945C-B047AE9F473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9394722" y="303441"/>
              <a:ext cx="2284405" cy="803897"/>
            </a:xfrm>
            <a:prstGeom prst="roundRect">
              <a:avLst>
                <a:gd name="adj" fmla="val 0"/>
              </a:avLst>
            </a:prstGeom>
            <a:solidFill>
              <a:srgbClr val="FFFFFF">
                <a:shade val="85000"/>
              </a:srgbClr>
            </a:solidFill>
            <a:ln>
              <a:noFill/>
            </a:ln>
            <a:effectLst/>
            <a:extLst/>
          </p:spPr>
        </p:pic>
        <p:pic>
          <p:nvPicPr>
            <p:cNvPr id="511" name="Picture 2" descr="http://www.auntiepixelante.com/wp-content/uploads/2009/07/supermariobrosbeginning.png">
              <a:extLst>
                <a:ext uri="{FF2B5EF4-FFF2-40B4-BE49-F238E27FC236}">
                  <a16:creationId xmlns:a16="http://schemas.microsoft.com/office/drawing/2014/main" id="{B2F7DC4E-DB44-43CC-B872-8173FDF147B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9394722" y="405826"/>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12" name="Group 511">
              <a:extLst>
                <a:ext uri="{FF2B5EF4-FFF2-40B4-BE49-F238E27FC236}">
                  <a16:creationId xmlns:a16="http://schemas.microsoft.com/office/drawing/2014/main" id="{7FDA7F15-39D7-4F3E-9D6F-9AD3560B8409}"/>
                </a:ext>
              </a:extLst>
            </p:cNvPr>
            <p:cNvGrpSpPr/>
            <p:nvPr/>
          </p:nvGrpSpPr>
          <p:grpSpPr>
            <a:xfrm>
              <a:off x="9394722" y="1101025"/>
              <a:ext cx="2286000" cy="2400776"/>
              <a:chOff x="-2113030" y="957263"/>
              <a:chExt cx="2270572" cy="2400776"/>
            </a:xfrm>
          </p:grpSpPr>
          <p:pic>
            <p:nvPicPr>
              <p:cNvPr id="513" name="Picture 2" descr="http://www.auntiepixelante.com/wp-content/uploads/2009/07/supermariobrosbeginning.png">
                <a:extLst>
                  <a:ext uri="{FF2B5EF4-FFF2-40B4-BE49-F238E27FC236}">
                    <a16:creationId xmlns:a16="http://schemas.microsoft.com/office/drawing/2014/main" id="{47392180-7BAC-4EAC-8BA0-17211D8985C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descr="http://www.auntiepixelante.com/wp-content/uploads/2009/07/supermariobrosbeginning.png">
                <a:extLst>
                  <a:ext uri="{FF2B5EF4-FFF2-40B4-BE49-F238E27FC236}">
                    <a16:creationId xmlns:a16="http://schemas.microsoft.com/office/drawing/2014/main" id="{BB37B599-4484-434C-859B-4C1A09EC047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descr="http://www.auntiepixelante.com/wp-content/uploads/2009/07/supermariobrosbeginning.png">
                <a:extLst>
                  <a:ext uri="{FF2B5EF4-FFF2-40B4-BE49-F238E27FC236}">
                    <a16:creationId xmlns:a16="http://schemas.microsoft.com/office/drawing/2014/main" id="{BE65D89E-17E9-4AE8-B99F-5C0C5C0AC77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descr="http://www.auntiepixelante.com/wp-content/uploads/2009/07/supermariobrosbeginning.png">
                <a:extLst>
                  <a:ext uri="{FF2B5EF4-FFF2-40B4-BE49-F238E27FC236}">
                    <a16:creationId xmlns:a16="http://schemas.microsoft.com/office/drawing/2014/main" id="{D6A3B4FF-4A2F-46C8-9209-DBC48F43334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http://www.auntiepixelante.com/wp-content/uploads/2009/07/supermariobrosbeginning.png">
                <a:extLst>
                  <a:ext uri="{FF2B5EF4-FFF2-40B4-BE49-F238E27FC236}">
                    <a16:creationId xmlns:a16="http://schemas.microsoft.com/office/drawing/2014/main" id="{22663EEE-9AC5-4E7D-B42A-FE6FE7386E4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descr="http://www.auntiepixelante.com/wp-content/uploads/2009/07/supermariobrosbeginning.png">
                <a:extLst>
                  <a:ext uri="{FF2B5EF4-FFF2-40B4-BE49-F238E27FC236}">
                    <a16:creationId xmlns:a16="http://schemas.microsoft.com/office/drawing/2014/main" id="{D84C2C24-5B09-49E1-9022-0A354065511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46" name="Picture 2" descr="http://www.auntiepixelante.com/wp-content/uploads/2009/07/supermariobrosbeginning.png">
                <a:extLst>
                  <a:ext uri="{FF2B5EF4-FFF2-40B4-BE49-F238E27FC236}">
                    <a16:creationId xmlns:a16="http://schemas.microsoft.com/office/drawing/2014/main" id="{C6EE5147-73A3-4D75-AFBE-63A382BFE5E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http://www.auntiepixelante.com/wp-content/uploads/2009/07/supermariobrosbeginning.png">
                <a:extLst>
                  <a:ext uri="{FF2B5EF4-FFF2-40B4-BE49-F238E27FC236}">
                    <a16:creationId xmlns:a16="http://schemas.microsoft.com/office/drawing/2014/main" id="{452D0460-A159-49FC-BA28-DEDE895DD48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62" name="Picture 2" descr="http://www.auntiepixelante.com/wp-content/uploads/2009/07/supermariobrosbeginning.png">
              <a:extLst>
                <a:ext uri="{FF2B5EF4-FFF2-40B4-BE49-F238E27FC236}">
                  <a16:creationId xmlns:a16="http://schemas.microsoft.com/office/drawing/2014/main" id="{0E4D8D54-2AAD-4C60-8151-023C8DA395D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9399485" y="834150"/>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63" name="Group 562">
              <a:extLst>
                <a:ext uri="{FF2B5EF4-FFF2-40B4-BE49-F238E27FC236}">
                  <a16:creationId xmlns:a16="http://schemas.microsoft.com/office/drawing/2014/main" id="{48F7679E-D2D8-48C4-BE4B-332AF9D62A4F}"/>
                </a:ext>
              </a:extLst>
            </p:cNvPr>
            <p:cNvGrpSpPr/>
            <p:nvPr/>
          </p:nvGrpSpPr>
          <p:grpSpPr>
            <a:xfrm>
              <a:off x="9586339" y="2175104"/>
              <a:ext cx="1947864" cy="924876"/>
              <a:chOff x="694349" y="2036708"/>
              <a:chExt cx="1790992" cy="988432"/>
            </a:xfrm>
            <a:effectLst>
              <a:outerShdw blurRad="63500" sx="102000" sy="102000" algn="ctr" rotWithShape="0">
                <a:prstClr val="black">
                  <a:alpha val="40000"/>
                </a:prstClr>
              </a:outerShdw>
            </a:effectLst>
          </p:grpSpPr>
          <p:sp>
            <p:nvSpPr>
              <p:cNvPr id="565" name="Rectangle 564">
                <a:extLst>
                  <a:ext uri="{FF2B5EF4-FFF2-40B4-BE49-F238E27FC236}">
                    <a16:creationId xmlns:a16="http://schemas.microsoft.com/office/drawing/2014/main" id="{A2C2E057-8A4D-4F83-8DC2-7F81883E615B}"/>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67" name="TextBox 566">
                <a:extLst>
                  <a:ext uri="{FF2B5EF4-FFF2-40B4-BE49-F238E27FC236}">
                    <a16:creationId xmlns:a16="http://schemas.microsoft.com/office/drawing/2014/main" id="{BAA6555F-E4B5-4532-89A4-28B7FC37FEBD}"/>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Drive with the wheel backwards.</a:t>
                </a:r>
              </a:p>
              <a:p>
                <a:r>
                  <a:rPr lang="en-US" sz="800" dirty="0">
                    <a:latin typeface="Montserrat Medium" panose="00000600000000000000" pitchFamily="2" charset="0"/>
                  </a:rPr>
                  <a:t>2: Perform 2 Drafting Boosts.</a:t>
                </a:r>
              </a:p>
              <a:p>
                <a:r>
                  <a:rPr lang="en-US" sz="800" dirty="0">
                    <a:latin typeface="Montserrat Medium" panose="00000600000000000000" pitchFamily="2" charset="0"/>
                  </a:rPr>
                  <a:t>3: Finish with exactly 3 coins.</a:t>
                </a:r>
              </a:p>
              <a:p>
                <a:r>
                  <a:rPr lang="en-US" sz="800" dirty="0">
                    <a:latin typeface="Montserrat Medium" panose="00000600000000000000" pitchFamily="2" charset="0"/>
                  </a:rPr>
                  <a:t>4: Slip on 4 Bananas.</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68" name="TextBox 567">
              <a:extLst>
                <a:ext uri="{FF2B5EF4-FFF2-40B4-BE49-F238E27FC236}">
                  <a16:creationId xmlns:a16="http://schemas.microsoft.com/office/drawing/2014/main" id="{24F01643-1786-41D0-B6BC-05D73C9A8B38}"/>
                </a:ext>
              </a:extLst>
            </p:cNvPr>
            <p:cNvSpPr txBox="1"/>
            <p:nvPr/>
          </p:nvSpPr>
          <p:spPr>
            <a:xfrm>
              <a:off x="9395840" y="429321"/>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69" name="TextBox 568">
              <a:extLst>
                <a:ext uri="{FF2B5EF4-FFF2-40B4-BE49-F238E27FC236}">
                  <a16:creationId xmlns:a16="http://schemas.microsoft.com/office/drawing/2014/main" id="{319EC827-35CC-4F94-9FDD-8F001DF0F1D6}"/>
                </a:ext>
              </a:extLst>
            </p:cNvPr>
            <p:cNvSpPr txBox="1"/>
            <p:nvPr/>
          </p:nvSpPr>
          <p:spPr>
            <a:xfrm>
              <a:off x="9578873" y="3148241"/>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You found a skeleton key! </a:t>
              </a:r>
            </a:p>
          </p:txBody>
        </p:sp>
        <p:pic>
          <p:nvPicPr>
            <p:cNvPr id="570" name="Picture 2" descr="http://www.mariowiki.com/images/2/29/PrincessPeachEmblem.png">
              <a:extLst>
                <a:ext uri="{FF2B5EF4-FFF2-40B4-BE49-F238E27FC236}">
                  <a16:creationId xmlns:a16="http://schemas.microsoft.com/office/drawing/2014/main" id="{66071F6C-1431-464F-9DC3-CDD0850E1B78}"/>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47958" y="3150110"/>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71" name="TextBox 570">
              <a:extLst>
                <a:ext uri="{FF2B5EF4-FFF2-40B4-BE49-F238E27FC236}">
                  <a16:creationId xmlns:a16="http://schemas.microsoft.com/office/drawing/2014/main" id="{523CA2B5-8641-4CF0-A041-F3F1611AC801}"/>
                </a:ext>
              </a:extLst>
            </p:cNvPr>
            <p:cNvSpPr txBox="1"/>
            <p:nvPr/>
          </p:nvSpPr>
          <p:spPr>
            <a:xfrm>
              <a:off x="10856260" y="3119183"/>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572" name="Rectangle 571">
              <a:extLst>
                <a:ext uri="{FF2B5EF4-FFF2-40B4-BE49-F238E27FC236}">
                  <a16:creationId xmlns:a16="http://schemas.microsoft.com/office/drawing/2014/main" id="{FEEF07B4-DE98-472A-81BC-4EFE4BB495F3}"/>
                </a:ext>
              </a:extLst>
            </p:cNvPr>
            <p:cNvSpPr/>
            <p:nvPr/>
          </p:nvSpPr>
          <p:spPr>
            <a:xfrm>
              <a:off x="9586340" y="824141"/>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3" name="Picture 2" descr="Image result for mystery bag">
              <a:extLst>
                <a:ext uri="{FF2B5EF4-FFF2-40B4-BE49-F238E27FC236}">
                  <a16:creationId xmlns:a16="http://schemas.microsoft.com/office/drawing/2014/main" id="{CB3E67F6-6676-476E-99B4-A5E60A373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0190" y="760641"/>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574" name="Group 573">
              <a:extLst>
                <a:ext uri="{FF2B5EF4-FFF2-40B4-BE49-F238E27FC236}">
                  <a16:creationId xmlns:a16="http://schemas.microsoft.com/office/drawing/2014/main" id="{F513726F-0258-4DC9-BAA5-EFA8AB87780C}"/>
                </a:ext>
              </a:extLst>
            </p:cNvPr>
            <p:cNvGrpSpPr/>
            <p:nvPr/>
          </p:nvGrpSpPr>
          <p:grpSpPr>
            <a:xfrm>
              <a:off x="9394722" y="1997297"/>
              <a:ext cx="2286000" cy="92100"/>
              <a:chOff x="-2506971" y="1310005"/>
              <a:chExt cx="2313350" cy="92075"/>
            </a:xfrm>
          </p:grpSpPr>
          <p:pic>
            <p:nvPicPr>
              <p:cNvPr id="575" name="Picture 2" descr="http://www.auntiepixelante.com/wp-content/uploads/2009/07/supermariobrosbeginning.png">
                <a:extLst>
                  <a:ext uri="{FF2B5EF4-FFF2-40B4-BE49-F238E27FC236}">
                    <a16:creationId xmlns:a16="http://schemas.microsoft.com/office/drawing/2014/main" id="{2DA6B0FA-8524-490E-8E6C-5C82370FB4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descr="http://www.auntiepixelante.com/wp-content/uploads/2009/07/supermariobrosbeginning.png">
                <a:extLst>
                  <a:ext uri="{FF2B5EF4-FFF2-40B4-BE49-F238E27FC236}">
                    <a16:creationId xmlns:a16="http://schemas.microsoft.com/office/drawing/2014/main" id="{857872DD-B267-44CB-8195-C5D61E92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7" name="Group 576">
              <a:extLst>
                <a:ext uri="{FF2B5EF4-FFF2-40B4-BE49-F238E27FC236}">
                  <a16:creationId xmlns:a16="http://schemas.microsoft.com/office/drawing/2014/main" id="{7D750153-23C5-46FB-BBDB-972725732EFF}"/>
                </a:ext>
              </a:extLst>
            </p:cNvPr>
            <p:cNvGrpSpPr/>
            <p:nvPr/>
          </p:nvGrpSpPr>
          <p:grpSpPr>
            <a:xfrm>
              <a:off x="9394722" y="772548"/>
              <a:ext cx="2286000" cy="94483"/>
              <a:chOff x="-2506971" y="1317144"/>
              <a:chExt cx="2313350" cy="94457"/>
            </a:xfrm>
          </p:grpSpPr>
          <p:pic>
            <p:nvPicPr>
              <p:cNvPr id="578" name="Picture 2" descr="http://www.auntiepixelante.com/wp-content/uploads/2009/07/supermariobrosbeginning.png">
                <a:extLst>
                  <a:ext uri="{FF2B5EF4-FFF2-40B4-BE49-F238E27FC236}">
                    <a16:creationId xmlns:a16="http://schemas.microsoft.com/office/drawing/2014/main" id="{467611B1-9C36-45FF-AFD6-2CEEC3B762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descr="http://www.auntiepixelante.com/wp-content/uploads/2009/07/supermariobrosbeginning.png">
                <a:extLst>
                  <a:ext uri="{FF2B5EF4-FFF2-40B4-BE49-F238E27FC236}">
                    <a16:creationId xmlns:a16="http://schemas.microsoft.com/office/drawing/2014/main" id="{D683E6C8-BEE0-47EB-8AC4-0213AE5D58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sp>
          <p:nvSpPr>
            <p:cNvPr id="704" name="Snip Same Side Corner Rectangle 299">
              <a:extLst>
                <a:ext uri="{FF2B5EF4-FFF2-40B4-BE49-F238E27FC236}">
                  <a16:creationId xmlns:a16="http://schemas.microsoft.com/office/drawing/2014/main" id="{8A2C8CCC-B9F2-4284-978F-0D706806B595}"/>
                </a:ext>
              </a:extLst>
            </p:cNvPr>
            <p:cNvSpPr/>
            <p:nvPr/>
          </p:nvSpPr>
          <p:spPr>
            <a:xfrm flipV="1">
              <a:off x="11219194" y="304461"/>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705" name="Picture 4" descr="Image result for mario pixel shell">
              <a:extLst>
                <a:ext uri="{FF2B5EF4-FFF2-40B4-BE49-F238E27FC236}">
                  <a16:creationId xmlns:a16="http://schemas.microsoft.com/office/drawing/2014/main" id="{51807CCF-09D5-4EA3-BD04-18260236A8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51533" y="366184"/>
              <a:ext cx="169369" cy="169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7D9F8124-7ED6-4CEE-A8E4-ABB809C61E88}"/>
              </a:ext>
            </a:extLst>
          </p:cNvPr>
          <p:cNvGrpSpPr/>
          <p:nvPr/>
        </p:nvGrpSpPr>
        <p:grpSpPr>
          <a:xfrm>
            <a:off x="5029200" y="3430020"/>
            <a:ext cx="2288236" cy="3199380"/>
            <a:chOff x="13965604" y="304461"/>
            <a:chExt cx="2288236" cy="3199380"/>
          </a:xfrm>
        </p:grpSpPr>
        <p:grpSp>
          <p:nvGrpSpPr>
            <p:cNvPr id="425" name="Group 424">
              <a:extLst>
                <a:ext uri="{FF2B5EF4-FFF2-40B4-BE49-F238E27FC236}">
                  <a16:creationId xmlns:a16="http://schemas.microsoft.com/office/drawing/2014/main" id="{39565544-B928-4ED5-93DE-FA3D60E1B8DD}"/>
                </a:ext>
              </a:extLst>
            </p:cNvPr>
            <p:cNvGrpSpPr/>
            <p:nvPr/>
          </p:nvGrpSpPr>
          <p:grpSpPr>
            <a:xfrm>
              <a:off x="13965604" y="305481"/>
              <a:ext cx="2287118" cy="3198360"/>
              <a:chOff x="456082" y="3429000"/>
              <a:chExt cx="2287118" cy="3198360"/>
            </a:xfrm>
          </p:grpSpPr>
          <p:pic>
            <p:nvPicPr>
              <p:cNvPr id="426" name="Picture 2" descr="http://www.auntiepixelante.com/wp-content/uploads/2009/07/supermariobrosbeginning.png">
                <a:extLst>
                  <a:ext uri="{FF2B5EF4-FFF2-40B4-BE49-F238E27FC236}">
                    <a16:creationId xmlns:a16="http://schemas.microsoft.com/office/drawing/2014/main" id="{92D2FDC8-F91F-4211-AA32-82735ABD39B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456082" y="3429000"/>
                <a:ext cx="2284405" cy="803897"/>
              </a:xfrm>
              <a:prstGeom prst="roundRect">
                <a:avLst>
                  <a:gd name="adj" fmla="val 0"/>
                </a:avLst>
              </a:prstGeom>
              <a:solidFill>
                <a:srgbClr val="FFFFFF">
                  <a:shade val="85000"/>
                </a:srgbClr>
              </a:solidFill>
              <a:ln>
                <a:noFill/>
              </a:ln>
              <a:effectLst/>
              <a:extLst/>
            </p:spPr>
          </p:pic>
          <p:pic>
            <p:nvPicPr>
              <p:cNvPr id="427" name="Picture 2" descr="http://www.auntiepixelante.com/wp-content/uploads/2009/07/supermariobrosbeginning.png">
                <a:extLst>
                  <a:ext uri="{FF2B5EF4-FFF2-40B4-BE49-F238E27FC236}">
                    <a16:creationId xmlns:a16="http://schemas.microsoft.com/office/drawing/2014/main" id="{900F0E4C-D82B-4213-8E74-73EE024B47F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456082" y="353138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428" name="Group 427">
                <a:extLst>
                  <a:ext uri="{FF2B5EF4-FFF2-40B4-BE49-F238E27FC236}">
                    <a16:creationId xmlns:a16="http://schemas.microsoft.com/office/drawing/2014/main" id="{89BF19AD-DC61-4DAB-98E4-0E663BBA4CFE}"/>
                  </a:ext>
                </a:extLst>
              </p:cNvPr>
              <p:cNvGrpSpPr/>
              <p:nvPr/>
            </p:nvGrpSpPr>
            <p:grpSpPr>
              <a:xfrm>
                <a:off x="456082" y="4226584"/>
                <a:ext cx="2286000" cy="2400776"/>
                <a:chOff x="-2113030" y="957263"/>
                <a:chExt cx="2270572" cy="2400776"/>
              </a:xfrm>
            </p:grpSpPr>
            <p:pic>
              <p:nvPicPr>
                <p:cNvPr id="446" name="Picture 2" descr="http://www.auntiepixelante.com/wp-content/uploads/2009/07/supermariobrosbeginning.png">
                  <a:extLst>
                    <a:ext uri="{FF2B5EF4-FFF2-40B4-BE49-F238E27FC236}">
                      <a16:creationId xmlns:a16="http://schemas.microsoft.com/office/drawing/2014/main" id="{5433DD22-4D92-45EE-8AE0-00E940B9172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www.auntiepixelante.com/wp-content/uploads/2009/07/supermariobrosbeginning.png">
                  <a:extLst>
                    <a:ext uri="{FF2B5EF4-FFF2-40B4-BE49-F238E27FC236}">
                      <a16:creationId xmlns:a16="http://schemas.microsoft.com/office/drawing/2014/main" id="{BC531DA4-DB4C-43D1-84E5-25C09A478CB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2" descr="http://www.auntiepixelante.com/wp-content/uploads/2009/07/supermariobrosbeginning.png">
                  <a:extLst>
                    <a:ext uri="{FF2B5EF4-FFF2-40B4-BE49-F238E27FC236}">
                      <a16:creationId xmlns:a16="http://schemas.microsoft.com/office/drawing/2014/main" id="{47E1F5E8-3864-4C67-B831-A992D7D0B11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2" descr="http://www.auntiepixelante.com/wp-content/uploads/2009/07/supermariobrosbeginning.png">
                  <a:extLst>
                    <a:ext uri="{FF2B5EF4-FFF2-40B4-BE49-F238E27FC236}">
                      <a16:creationId xmlns:a16="http://schemas.microsoft.com/office/drawing/2014/main" id="{96F1880E-8E5F-4954-97E4-E10671A8606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www.auntiepixelante.com/wp-content/uploads/2009/07/supermariobrosbeginning.png">
                  <a:extLst>
                    <a:ext uri="{FF2B5EF4-FFF2-40B4-BE49-F238E27FC236}">
                      <a16:creationId xmlns:a16="http://schemas.microsoft.com/office/drawing/2014/main" id="{719DB6DB-C289-4F51-8756-85E3EE65F3B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www.auntiepixelante.com/wp-content/uploads/2009/07/supermariobrosbeginning.png">
                  <a:extLst>
                    <a:ext uri="{FF2B5EF4-FFF2-40B4-BE49-F238E27FC236}">
                      <a16:creationId xmlns:a16="http://schemas.microsoft.com/office/drawing/2014/main" id="{7A1020A7-781D-4698-8C6E-5A2C4BA4254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www.auntiepixelante.com/wp-content/uploads/2009/07/supermariobrosbeginning.png">
                  <a:extLst>
                    <a:ext uri="{FF2B5EF4-FFF2-40B4-BE49-F238E27FC236}">
                      <a16:creationId xmlns:a16="http://schemas.microsoft.com/office/drawing/2014/main" id="{47D7B53A-2EDC-4C50-8427-861161D5A13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www.auntiepixelante.com/wp-content/uploads/2009/07/supermariobrosbeginning.png">
                  <a:extLst>
                    <a:ext uri="{FF2B5EF4-FFF2-40B4-BE49-F238E27FC236}">
                      <a16:creationId xmlns:a16="http://schemas.microsoft.com/office/drawing/2014/main" id="{BF47A10F-9965-4DEA-96B7-C881C08B80D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429" name="Picture 2" descr="http://www.auntiepixelante.com/wp-content/uploads/2009/07/supermariobrosbeginning.png">
                <a:extLst>
                  <a:ext uri="{FF2B5EF4-FFF2-40B4-BE49-F238E27FC236}">
                    <a16:creationId xmlns:a16="http://schemas.microsoft.com/office/drawing/2014/main" id="{30602325-8D57-4202-ADCC-95126DB4732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460845" y="395970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430" name="Group 429">
                <a:extLst>
                  <a:ext uri="{FF2B5EF4-FFF2-40B4-BE49-F238E27FC236}">
                    <a16:creationId xmlns:a16="http://schemas.microsoft.com/office/drawing/2014/main" id="{BCAC0DAB-7010-4671-ACED-E78A5E7EB8C5}"/>
                  </a:ext>
                </a:extLst>
              </p:cNvPr>
              <p:cNvGrpSpPr/>
              <p:nvPr/>
            </p:nvGrpSpPr>
            <p:grpSpPr>
              <a:xfrm>
                <a:off x="647699" y="5300663"/>
                <a:ext cx="1947864" cy="924876"/>
                <a:chOff x="694349" y="2036708"/>
                <a:chExt cx="1790992" cy="988432"/>
              </a:xfrm>
              <a:effectLst>
                <a:outerShdw blurRad="63500" sx="102000" sy="102000" algn="ctr" rotWithShape="0">
                  <a:prstClr val="black">
                    <a:alpha val="40000"/>
                  </a:prstClr>
                </a:outerShdw>
              </a:effectLst>
            </p:grpSpPr>
            <p:sp>
              <p:nvSpPr>
                <p:cNvPr id="444" name="Rectangle 443">
                  <a:extLst>
                    <a:ext uri="{FF2B5EF4-FFF2-40B4-BE49-F238E27FC236}">
                      <a16:creationId xmlns:a16="http://schemas.microsoft.com/office/drawing/2014/main" id="{A239EF72-749E-4C03-A974-7092AE411250}"/>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5" name="TextBox 444">
                  <a:extLst>
                    <a:ext uri="{FF2B5EF4-FFF2-40B4-BE49-F238E27FC236}">
                      <a16:creationId xmlns:a16="http://schemas.microsoft.com/office/drawing/2014/main" id="{E422DDDC-1666-4A6C-ABDF-F331B3DC4436}"/>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Use no items.</a:t>
                  </a:r>
                  <a:br>
                    <a:rPr lang="en-US" sz="800" dirty="0">
                      <a:latin typeface="Montserrat Medium" panose="00000600000000000000" pitchFamily="2" charset="0"/>
                    </a:rPr>
                  </a:br>
                  <a:r>
                    <a:rPr lang="en-US" sz="800" dirty="0">
                      <a:latin typeface="Montserrat Medium" panose="00000600000000000000" pitchFamily="2" charset="0"/>
                    </a:rPr>
                    <a:t>2: Hit 2 opponents with a Green Shell.</a:t>
                  </a:r>
                </a:p>
                <a:p>
                  <a:r>
                    <a:rPr lang="en-US" sz="800" dirty="0">
                      <a:latin typeface="Montserrat Medium" panose="00000600000000000000" pitchFamily="2" charset="0"/>
                    </a:rPr>
                    <a:t>3: Perform 3 Spin Boosts. </a:t>
                  </a:r>
                </a:p>
                <a:p>
                  <a:r>
                    <a:rPr lang="en-US" sz="800" dirty="0">
                      <a:latin typeface="Montserrat Medium" panose="00000600000000000000" pitchFamily="2" charset="0"/>
                    </a:rPr>
                    <a:t>4: Perform 4 Drifting Boosts.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431" name="Snip Same Side Corner Rectangle 803">
                <a:extLst>
                  <a:ext uri="{FF2B5EF4-FFF2-40B4-BE49-F238E27FC236}">
                    <a16:creationId xmlns:a16="http://schemas.microsoft.com/office/drawing/2014/main" id="{46F35786-A856-45AA-BE2C-E58DF670A293}"/>
                  </a:ext>
                </a:extLst>
              </p:cNvPr>
              <p:cNvSpPr/>
              <p:nvPr/>
            </p:nvSpPr>
            <p:spPr>
              <a:xfrm flipV="1">
                <a:off x="2280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32" name="TextBox 431">
                <a:extLst>
                  <a:ext uri="{FF2B5EF4-FFF2-40B4-BE49-F238E27FC236}">
                    <a16:creationId xmlns:a16="http://schemas.microsoft.com/office/drawing/2014/main" id="{C342CB18-127D-4586-8988-D34B4B1379AB}"/>
                  </a:ext>
                </a:extLst>
              </p:cNvPr>
              <p:cNvSpPr txBox="1"/>
              <p:nvPr/>
            </p:nvSpPr>
            <p:spPr>
              <a:xfrm>
                <a:off x="457200" y="355488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33" name="TextBox 432">
                <a:extLst>
                  <a:ext uri="{FF2B5EF4-FFF2-40B4-BE49-F238E27FC236}">
                    <a16:creationId xmlns:a16="http://schemas.microsoft.com/office/drawing/2014/main" id="{A4918E15-F2C9-4A5F-A78F-2DE1F8315ED5}"/>
                  </a:ext>
                </a:extLst>
              </p:cNvPr>
              <p:cNvSpPr txBox="1"/>
              <p:nvPr/>
            </p:nvSpPr>
            <p:spPr>
              <a:xfrm>
                <a:off x="640233" y="6273800"/>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It’s all junk!</a:t>
                </a:r>
              </a:p>
            </p:txBody>
          </p:sp>
          <p:pic>
            <p:nvPicPr>
              <p:cNvPr id="434" name="Picture 2" descr="http://www.mariowiki.com/images/2/29/PrincessPeachEmblem.png">
                <a:extLst>
                  <a:ext uri="{FF2B5EF4-FFF2-40B4-BE49-F238E27FC236}">
                    <a16:creationId xmlns:a16="http://schemas.microsoft.com/office/drawing/2014/main" id="{2B7B5525-4FC4-422C-B9DE-38AFE969B915}"/>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318" y="627566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35" name="TextBox 434">
                <a:extLst>
                  <a:ext uri="{FF2B5EF4-FFF2-40B4-BE49-F238E27FC236}">
                    <a16:creationId xmlns:a16="http://schemas.microsoft.com/office/drawing/2014/main" id="{4A53D6DC-92B5-46C1-9F9F-72D39FB51602}"/>
                  </a:ext>
                </a:extLst>
              </p:cNvPr>
              <p:cNvSpPr txBox="1"/>
              <p:nvPr/>
            </p:nvSpPr>
            <p:spPr>
              <a:xfrm>
                <a:off x="1917620" y="624474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60</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436" name="Rectangle 435">
                <a:extLst>
                  <a:ext uri="{FF2B5EF4-FFF2-40B4-BE49-F238E27FC236}">
                    <a16:creationId xmlns:a16="http://schemas.microsoft.com/office/drawing/2014/main" id="{42A3A4BF-56AA-4945-A0EE-202C2DD882A9}"/>
                  </a:ext>
                </a:extLst>
              </p:cNvPr>
              <p:cNvSpPr/>
              <p:nvPr/>
            </p:nvSpPr>
            <p:spPr>
              <a:xfrm>
                <a:off x="647700" y="3949700"/>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7" name="Picture 2" descr="Image result for mystery bag">
                <a:extLst>
                  <a:ext uri="{FF2B5EF4-FFF2-40B4-BE49-F238E27FC236}">
                    <a16:creationId xmlns:a16="http://schemas.microsoft.com/office/drawing/2014/main" id="{EC116F1D-EA9E-4446-A066-816CEE2C8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886200"/>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438" name="Group 437">
                <a:extLst>
                  <a:ext uri="{FF2B5EF4-FFF2-40B4-BE49-F238E27FC236}">
                    <a16:creationId xmlns:a16="http://schemas.microsoft.com/office/drawing/2014/main" id="{BFAF2143-3023-4FD1-A9D2-1DACF2223548}"/>
                  </a:ext>
                </a:extLst>
              </p:cNvPr>
              <p:cNvGrpSpPr/>
              <p:nvPr/>
            </p:nvGrpSpPr>
            <p:grpSpPr>
              <a:xfrm>
                <a:off x="456082" y="5122856"/>
                <a:ext cx="2286000" cy="92100"/>
                <a:chOff x="-2506971" y="1310005"/>
                <a:chExt cx="2313350" cy="92075"/>
              </a:xfrm>
            </p:grpSpPr>
            <p:pic>
              <p:nvPicPr>
                <p:cNvPr id="442" name="Picture 2" descr="http://www.auntiepixelante.com/wp-content/uploads/2009/07/supermariobrosbeginning.png">
                  <a:extLst>
                    <a:ext uri="{FF2B5EF4-FFF2-40B4-BE49-F238E27FC236}">
                      <a16:creationId xmlns:a16="http://schemas.microsoft.com/office/drawing/2014/main" id="{65F4044B-84A9-4C8F-9B0C-04E00CCBF9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2" descr="http://www.auntiepixelante.com/wp-content/uploads/2009/07/supermariobrosbeginning.png">
                  <a:extLst>
                    <a:ext uri="{FF2B5EF4-FFF2-40B4-BE49-F238E27FC236}">
                      <a16:creationId xmlns:a16="http://schemas.microsoft.com/office/drawing/2014/main" id="{93F9D46A-73C0-430A-BA47-02A6D845EE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9" name="Group 438">
                <a:extLst>
                  <a:ext uri="{FF2B5EF4-FFF2-40B4-BE49-F238E27FC236}">
                    <a16:creationId xmlns:a16="http://schemas.microsoft.com/office/drawing/2014/main" id="{3B44CBA6-B405-4E31-841C-B35F8E361782}"/>
                  </a:ext>
                </a:extLst>
              </p:cNvPr>
              <p:cNvGrpSpPr/>
              <p:nvPr/>
            </p:nvGrpSpPr>
            <p:grpSpPr>
              <a:xfrm>
                <a:off x="456082" y="3898107"/>
                <a:ext cx="2286000" cy="94483"/>
                <a:chOff x="-2506971" y="1317144"/>
                <a:chExt cx="2313350" cy="94457"/>
              </a:xfrm>
            </p:grpSpPr>
            <p:pic>
              <p:nvPicPr>
                <p:cNvPr id="440" name="Picture 2" descr="http://www.auntiepixelante.com/wp-content/uploads/2009/07/supermariobrosbeginning.png">
                  <a:extLst>
                    <a:ext uri="{FF2B5EF4-FFF2-40B4-BE49-F238E27FC236}">
                      <a16:creationId xmlns:a16="http://schemas.microsoft.com/office/drawing/2014/main" id="{9A30F177-B058-479B-B63F-44152A3883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 descr="http://www.auntiepixelante.com/wp-content/uploads/2009/07/supermariobrosbeginning.png">
                  <a:extLst>
                    <a:ext uri="{FF2B5EF4-FFF2-40B4-BE49-F238E27FC236}">
                      <a16:creationId xmlns:a16="http://schemas.microsoft.com/office/drawing/2014/main" id="{A277D477-A781-4FFE-86B4-C0CDFBA35A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80" name="Picture 2" descr="http://www.auntiepixelante.com/wp-content/uploads/2009/07/supermariobrosbeginning.png">
              <a:extLst>
                <a:ext uri="{FF2B5EF4-FFF2-40B4-BE49-F238E27FC236}">
                  <a16:creationId xmlns:a16="http://schemas.microsoft.com/office/drawing/2014/main" id="{C6EB05C0-5D54-43EA-AA1F-07152A4E573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3966722" y="305481"/>
              <a:ext cx="2284405" cy="803897"/>
            </a:xfrm>
            <a:prstGeom prst="roundRect">
              <a:avLst>
                <a:gd name="adj" fmla="val 0"/>
              </a:avLst>
            </a:prstGeom>
            <a:solidFill>
              <a:srgbClr val="FFFFFF">
                <a:shade val="85000"/>
              </a:srgbClr>
            </a:solidFill>
            <a:ln>
              <a:noFill/>
            </a:ln>
            <a:effectLst/>
            <a:extLst/>
          </p:spPr>
        </p:pic>
        <p:pic>
          <p:nvPicPr>
            <p:cNvPr id="581" name="Picture 2" descr="http://www.auntiepixelante.com/wp-content/uploads/2009/07/supermariobrosbeginning.png">
              <a:extLst>
                <a:ext uri="{FF2B5EF4-FFF2-40B4-BE49-F238E27FC236}">
                  <a16:creationId xmlns:a16="http://schemas.microsoft.com/office/drawing/2014/main" id="{FBCC6ADC-4B58-41A1-88BF-C6F12FCB049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3966722" y="407866"/>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582" name="Group 581">
              <a:extLst>
                <a:ext uri="{FF2B5EF4-FFF2-40B4-BE49-F238E27FC236}">
                  <a16:creationId xmlns:a16="http://schemas.microsoft.com/office/drawing/2014/main" id="{35A08CFA-7B35-4096-BB65-658F2513B2F4}"/>
                </a:ext>
              </a:extLst>
            </p:cNvPr>
            <p:cNvGrpSpPr/>
            <p:nvPr/>
          </p:nvGrpSpPr>
          <p:grpSpPr>
            <a:xfrm>
              <a:off x="13966722" y="1103065"/>
              <a:ext cx="2286000" cy="2400776"/>
              <a:chOff x="-2113030" y="957263"/>
              <a:chExt cx="2270572" cy="2400776"/>
            </a:xfrm>
          </p:grpSpPr>
          <p:pic>
            <p:nvPicPr>
              <p:cNvPr id="583" name="Picture 2" descr="http://www.auntiepixelante.com/wp-content/uploads/2009/07/supermariobrosbeginning.png">
                <a:extLst>
                  <a:ext uri="{FF2B5EF4-FFF2-40B4-BE49-F238E27FC236}">
                    <a16:creationId xmlns:a16="http://schemas.microsoft.com/office/drawing/2014/main" id="{6858193E-96B4-45B5-96B3-5AB703C62A1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4" name="Picture 2" descr="http://www.auntiepixelante.com/wp-content/uploads/2009/07/supermariobrosbeginning.png">
                <a:extLst>
                  <a:ext uri="{FF2B5EF4-FFF2-40B4-BE49-F238E27FC236}">
                    <a16:creationId xmlns:a16="http://schemas.microsoft.com/office/drawing/2014/main" id="{E7D3EF76-F2C5-49D7-814F-3F8E6517D97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5" name="Picture 2" descr="http://www.auntiepixelante.com/wp-content/uploads/2009/07/supermariobrosbeginning.png">
                <a:extLst>
                  <a:ext uri="{FF2B5EF4-FFF2-40B4-BE49-F238E27FC236}">
                    <a16:creationId xmlns:a16="http://schemas.microsoft.com/office/drawing/2014/main" id="{4B9C4157-CB3B-44BF-B6BC-DC9C0A878E6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2" descr="http://www.auntiepixelante.com/wp-content/uploads/2009/07/supermariobrosbeginning.png">
                <a:extLst>
                  <a:ext uri="{FF2B5EF4-FFF2-40B4-BE49-F238E27FC236}">
                    <a16:creationId xmlns:a16="http://schemas.microsoft.com/office/drawing/2014/main" id="{244FCFF0-9202-4264-98A8-56ACD45EEE1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2" descr="http://www.auntiepixelante.com/wp-content/uploads/2009/07/supermariobrosbeginning.png">
                <a:extLst>
                  <a:ext uri="{FF2B5EF4-FFF2-40B4-BE49-F238E27FC236}">
                    <a16:creationId xmlns:a16="http://schemas.microsoft.com/office/drawing/2014/main" id="{B2174DF4-5EE3-455D-A6AB-A66916F5780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8" name="Picture 2" descr="http://www.auntiepixelante.com/wp-content/uploads/2009/07/supermariobrosbeginning.png">
                <a:extLst>
                  <a:ext uri="{FF2B5EF4-FFF2-40B4-BE49-F238E27FC236}">
                    <a16:creationId xmlns:a16="http://schemas.microsoft.com/office/drawing/2014/main" id="{3C215D1F-F331-4795-99DA-BE03DB6C102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89" name="Picture 2" descr="http://www.auntiepixelante.com/wp-content/uploads/2009/07/supermariobrosbeginning.png">
                <a:extLst>
                  <a:ext uri="{FF2B5EF4-FFF2-40B4-BE49-F238E27FC236}">
                    <a16:creationId xmlns:a16="http://schemas.microsoft.com/office/drawing/2014/main" id="{28765687-14E9-4D1B-AC56-FCFD3EC9512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2" descr="http://www.auntiepixelante.com/wp-content/uploads/2009/07/supermariobrosbeginning.png">
                <a:extLst>
                  <a:ext uri="{FF2B5EF4-FFF2-40B4-BE49-F238E27FC236}">
                    <a16:creationId xmlns:a16="http://schemas.microsoft.com/office/drawing/2014/main" id="{53E34353-A4F9-4A09-8DBC-28CFA9FDFD1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591" name="Picture 2" descr="http://www.auntiepixelante.com/wp-content/uploads/2009/07/supermariobrosbeginning.png">
              <a:extLst>
                <a:ext uri="{FF2B5EF4-FFF2-40B4-BE49-F238E27FC236}">
                  <a16:creationId xmlns:a16="http://schemas.microsoft.com/office/drawing/2014/main" id="{3F62D845-FB18-417E-B873-0A4ECA52658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3971485" y="836190"/>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592" name="Group 591">
              <a:extLst>
                <a:ext uri="{FF2B5EF4-FFF2-40B4-BE49-F238E27FC236}">
                  <a16:creationId xmlns:a16="http://schemas.microsoft.com/office/drawing/2014/main" id="{520EFB21-C7CA-47CC-88E8-2F7485D5D2FA}"/>
                </a:ext>
              </a:extLst>
            </p:cNvPr>
            <p:cNvGrpSpPr/>
            <p:nvPr/>
          </p:nvGrpSpPr>
          <p:grpSpPr>
            <a:xfrm>
              <a:off x="14158339" y="2177144"/>
              <a:ext cx="1947864" cy="924876"/>
              <a:chOff x="694349" y="2036708"/>
              <a:chExt cx="1790992" cy="988432"/>
            </a:xfrm>
            <a:effectLst>
              <a:outerShdw blurRad="63500" sx="102000" sy="102000" algn="ctr" rotWithShape="0">
                <a:prstClr val="black">
                  <a:alpha val="40000"/>
                </a:prstClr>
              </a:outerShdw>
            </a:effectLst>
          </p:grpSpPr>
          <p:sp>
            <p:nvSpPr>
              <p:cNvPr id="593" name="Rectangle 592">
                <a:extLst>
                  <a:ext uri="{FF2B5EF4-FFF2-40B4-BE49-F238E27FC236}">
                    <a16:creationId xmlns:a16="http://schemas.microsoft.com/office/drawing/2014/main" id="{52618452-3F75-4ED2-ADEF-6C8CE48CDA8C}"/>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94" name="TextBox 593">
                <a:extLst>
                  <a:ext uri="{FF2B5EF4-FFF2-40B4-BE49-F238E27FC236}">
                    <a16:creationId xmlns:a16="http://schemas.microsoft.com/office/drawing/2014/main" id="{4CB32156-E591-4FEF-9E69-3C737C565D8B}"/>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Use no items.</a:t>
                </a:r>
                <a:br>
                  <a:rPr lang="en-US" sz="800" dirty="0">
                    <a:latin typeface="Montserrat Medium" panose="00000600000000000000" pitchFamily="2" charset="0"/>
                  </a:rPr>
                </a:br>
                <a:r>
                  <a:rPr lang="en-US" sz="800" dirty="0">
                    <a:latin typeface="Montserrat Medium" panose="00000600000000000000" pitchFamily="2" charset="0"/>
                  </a:rPr>
                  <a:t>2: Hit 2 opponents with a Green Shell.</a:t>
                </a:r>
              </a:p>
              <a:p>
                <a:r>
                  <a:rPr lang="en-US" sz="800" dirty="0">
                    <a:latin typeface="Montserrat Medium" panose="00000600000000000000" pitchFamily="2" charset="0"/>
                  </a:rPr>
                  <a:t>3: Perform 3 Spin Boosts. </a:t>
                </a:r>
              </a:p>
              <a:p>
                <a:r>
                  <a:rPr lang="en-US" sz="800" dirty="0">
                    <a:latin typeface="Montserrat Medium" panose="00000600000000000000" pitchFamily="2" charset="0"/>
                  </a:rPr>
                  <a:t>4: Perform 4 Drifting Boosts.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595" name="Snip Same Side Corner Rectangle 328">
              <a:extLst>
                <a:ext uri="{FF2B5EF4-FFF2-40B4-BE49-F238E27FC236}">
                  <a16:creationId xmlns:a16="http://schemas.microsoft.com/office/drawing/2014/main" id="{4F863522-6DDE-436F-A14D-8A6A5D427197}"/>
                </a:ext>
              </a:extLst>
            </p:cNvPr>
            <p:cNvSpPr/>
            <p:nvPr/>
          </p:nvSpPr>
          <p:spPr>
            <a:xfrm flipV="1">
              <a:off x="15789380" y="304461"/>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96" name="TextBox 595">
              <a:extLst>
                <a:ext uri="{FF2B5EF4-FFF2-40B4-BE49-F238E27FC236}">
                  <a16:creationId xmlns:a16="http://schemas.microsoft.com/office/drawing/2014/main" id="{1B6CE361-E953-419E-90F1-9E3316931BB8}"/>
                </a:ext>
              </a:extLst>
            </p:cNvPr>
            <p:cNvSpPr txBox="1"/>
            <p:nvPr/>
          </p:nvSpPr>
          <p:spPr>
            <a:xfrm>
              <a:off x="13967840" y="431361"/>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597" name="TextBox 596">
              <a:extLst>
                <a:ext uri="{FF2B5EF4-FFF2-40B4-BE49-F238E27FC236}">
                  <a16:creationId xmlns:a16="http://schemas.microsoft.com/office/drawing/2014/main" id="{2D315B92-CFD0-4C67-99E9-18973C9ABA3B}"/>
                </a:ext>
              </a:extLst>
            </p:cNvPr>
            <p:cNvSpPr txBox="1"/>
            <p:nvPr/>
          </p:nvSpPr>
          <p:spPr>
            <a:xfrm>
              <a:off x="14150873" y="3150281"/>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You found a treasure map!</a:t>
              </a:r>
            </a:p>
          </p:txBody>
        </p:sp>
        <p:pic>
          <p:nvPicPr>
            <p:cNvPr id="598" name="Picture 2" descr="http://www.mariowiki.com/images/2/29/PrincessPeachEmblem.png">
              <a:extLst>
                <a:ext uri="{FF2B5EF4-FFF2-40B4-BE49-F238E27FC236}">
                  <a16:creationId xmlns:a16="http://schemas.microsoft.com/office/drawing/2014/main" id="{08F53D19-D537-491C-9F9C-8F9750409A41}"/>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9958" y="3152150"/>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9" name="TextBox 598">
              <a:extLst>
                <a:ext uri="{FF2B5EF4-FFF2-40B4-BE49-F238E27FC236}">
                  <a16:creationId xmlns:a16="http://schemas.microsoft.com/office/drawing/2014/main" id="{996D9A19-DD10-4A02-BEBB-E8615923FE77}"/>
                </a:ext>
              </a:extLst>
            </p:cNvPr>
            <p:cNvSpPr txBox="1"/>
            <p:nvPr/>
          </p:nvSpPr>
          <p:spPr>
            <a:xfrm>
              <a:off x="15428260" y="3121223"/>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600" name="Rectangle 599">
              <a:extLst>
                <a:ext uri="{FF2B5EF4-FFF2-40B4-BE49-F238E27FC236}">
                  <a16:creationId xmlns:a16="http://schemas.microsoft.com/office/drawing/2014/main" id="{A3AE9043-8358-4530-9AD5-EB2EAA2FB288}"/>
                </a:ext>
              </a:extLst>
            </p:cNvPr>
            <p:cNvSpPr/>
            <p:nvPr/>
          </p:nvSpPr>
          <p:spPr>
            <a:xfrm>
              <a:off x="14158340" y="826181"/>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1" name="Picture 2" descr="Image result for mystery bag">
              <a:extLst>
                <a:ext uri="{FF2B5EF4-FFF2-40B4-BE49-F238E27FC236}">
                  <a16:creationId xmlns:a16="http://schemas.microsoft.com/office/drawing/2014/main" id="{93D33CDA-F415-43C8-871B-D07277B942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82190" y="762681"/>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602" name="Group 601">
              <a:extLst>
                <a:ext uri="{FF2B5EF4-FFF2-40B4-BE49-F238E27FC236}">
                  <a16:creationId xmlns:a16="http://schemas.microsoft.com/office/drawing/2014/main" id="{9CEB193B-87C9-4C09-A99A-DAF59518B7EB}"/>
                </a:ext>
              </a:extLst>
            </p:cNvPr>
            <p:cNvGrpSpPr/>
            <p:nvPr/>
          </p:nvGrpSpPr>
          <p:grpSpPr>
            <a:xfrm>
              <a:off x="13966722" y="1999337"/>
              <a:ext cx="2286000" cy="92100"/>
              <a:chOff x="-2506971" y="1310005"/>
              <a:chExt cx="2313350" cy="92075"/>
            </a:xfrm>
          </p:grpSpPr>
          <p:pic>
            <p:nvPicPr>
              <p:cNvPr id="603" name="Picture 2" descr="http://www.auntiepixelante.com/wp-content/uploads/2009/07/supermariobrosbeginning.png">
                <a:extLst>
                  <a:ext uri="{FF2B5EF4-FFF2-40B4-BE49-F238E27FC236}">
                    <a16:creationId xmlns:a16="http://schemas.microsoft.com/office/drawing/2014/main" id="{229A2154-681C-45D2-B351-79C2063D55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04" name="Picture 2" descr="http://www.auntiepixelante.com/wp-content/uploads/2009/07/supermariobrosbeginning.png">
                <a:extLst>
                  <a:ext uri="{FF2B5EF4-FFF2-40B4-BE49-F238E27FC236}">
                    <a16:creationId xmlns:a16="http://schemas.microsoft.com/office/drawing/2014/main" id="{6A3E9457-5FE0-43C1-BCF7-C98645A78B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5" name="Group 604">
              <a:extLst>
                <a:ext uri="{FF2B5EF4-FFF2-40B4-BE49-F238E27FC236}">
                  <a16:creationId xmlns:a16="http://schemas.microsoft.com/office/drawing/2014/main" id="{9161FCBA-53DC-4DDF-B19D-B2751BD43763}"/>
                </a:ext>
              </a:extLst>
            </p:cNvPr>
            <p:cNvGrpSpPr/>
            <p:nvPr/>
          </p:nvGrpSpPr>
          <p:grpSpPr>
            <a:xfrm>
              <a:off x="13966722" y="774588"/>
              <a:ext cx="2286000" cy="94483"/>
              <a:chOff x="-2506971" y="1317144"/>
              <a:chExt cx="2313350" cy="94457"/>
            </a:xfrm>
          </p:grpSpPr>
          <p:pic>
            <p:nvPicPr>
              <p:cNvPr id="619" name="Picture 2" descr="http://www.auntiepixelante.com/wp-content/uploads/2009/07/supermariobrosbeginning.png">
                <a:extLst>
                  <a:ext uri="{FF2B5EF4-FFF2-40B4-BE49-F238E27FC236}">
                    <a16:creationId xmlns:a16="http://schemas.microsoft.com/office/drawing/2014/main" id="{A41EE04C-2B46-45B7-B9A1-7203986E1B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 descr="http://www.auntiepixelante.com/wp-content/uploads/2009/07/supermariobrosbeginning.png">
                <a:extLst>
                  <a:ext uri="{FF2B5EF4-FFF2-40B4-BE49-F238E27FC236}">
                    <a16:creationId xmlns:a16="http://schemas.microsoft.com/office/drawing/2014/main" id="{5157034C-D2AC-4A10-AD97-2E40F8DA74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707" name="Picture 4" descr="Image result for pixel piranha plant">
              <a:extLst>
                <a:ext uri="{FF2B5EF4-FFF2-40B4-BE49-F238E27FC236}">
                  <a16:creationId xmlns:a16="http://schemas.microsoft.com/office/drawing/2014/main" id="{A7648C51-E7EA-4B1B-8247-7B819011229C}"/>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15823710" y="339557"/>
              <a:ext cx="165387" cy="222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7CACDF46-C1EC-4408-B6DF-0A82253A4BA2}"/>
              </a:ext>
            </a:extLst>
          </p:cNvPr>
          <p:cNvGrpSpPr/>
          <p:nvPr/>
        </p:nvGrpSpPr>
        <p:grpSpPr>
          <a:xfrm>
            <a:off x="2742082" y="3429000"/>
            <a:ext cx="2287118" cy="3198360"/>
            <a:chOff x="9394723" y="3431040"/>
            <a:chExt cx="2287118" cy="3198360"/>
          </a:xfrm>
        </p:grpSpPr>
        <p:pic>
          <p:nvPicPr>
            <p:cNvPr id="708" name="Picture 2" descr="http://www.auntiepixelante.com/wp-content/uploads/2009/07/supermariobrosbeginning.png">
              <a:extLst>
                <a:ext uri="{FF2B5EF4-FFF2-40B4-BE49-F238E27FC236}">
                  <a16:creationId xmlns:a16="http://schemas.microsoft.com/office/drawing/2014/main" id="{C869E02C-CB46-45D1-8F38-2E17E63BA75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9394723" y="3431040"/>
              <a:ext cx="2284405" cy="803897"/>
            </a:xfrm>
            <a:prstGeom prst="roundRect">
              <a:avLst>
                <a:gd name="adj" fmla="val 0"/>
              </a:avLst>
            </a:prstGeom>
            <a:solidFill>
              <a:srgbClr val="FFFFFF">
                <a:shade val="85000"/>
              </a:srgbClr>
            </a:solidFill>
            <a:ln>
              <a:noFill/>
            </a:ln>
            <a:effectLst/>
            <a:extLst/>
          </p:spPr>
        </p:pic>
        <p:pic>
          <p:nvPicPr>
            <p:cNvPr id="709" name="Picture 2" descr="http://www.auntiepixelante.com/wp-content/uploads/2009/07/supermariobrosbeginning.png">
              <a:extLst>
                <a:ext uri="{FF2B5EF4-FFF2-40B4-BE49-F238E27FC236}">
                  <a16:creationId xmlns:a16="http://schemas.microsoft.com/office/drawing/2014/main" id="{5E6B3463-0BE4-456E-B9B0-8EE6A8A21A0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9394723" y="353342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710" name="Group 709">
              <a:extLst>
                <a:ext uri="{FF2B5EF4-FFF2-40B4-BE49-F238E27FC236}">
                  <a16:creationId xmlns:a16="http://schemas.microsoft.com/office/drawing/2014/main" id="{E1F7C9F6-D77B-4928-B296-2A175452AC97}"/>
                </a:ext>
              </a:extLst>
            </p:cNvPr>
            <p:cNvGrpSpPr/>
            <p:nvPr/>
          </p:nvGrpSpPr>
          <p:grpSpPr>
            <a:xfrm>
              <a:off x="9394723" y="4228624"/>
              <a:ext cx="2286000" cy="2400776"/>
              <a:chOff x="-2113030" y="957263"/>
              <a:chExt cx="2270572" cy="2400776"/>
            </a:xfrm>
          </p:grpSpPr>
          <p:pic>
            <p:nvPicPr>
              <p:cNvPr id="711" name="Picture 2" descr="http://www.auntiepixelante.com/wp-content/uploads/2009/07/supermariobrosbeginning.png">
                <a:extLst>
                  <a:ext uri="{FF2B5EF4-FFF2-40B4-BE49-F238E27FC236}">
                    <a16:creationId xmlns:a16="http://schemas.microsoft.com/office/drawing/2014/main" id="{ED007EE5-E60B-4EB4-B5F9-E1B8FD4625E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2" name="Picture 2" descr="http://www.auntiepixelante.com/wp-content/uploads/2009/07/supermariobrosbeginning.png">
                <a:extLst>
                  <a:ext uri="{FF2B5EF4-FFF2-40B4-BE49-F238E27FC236}">
                    <a16:creationId xmlns:a16="http://schemas.microsoft.com/office/drawing/2014/main" id="{8ADC1FE8-DD50-4C0D-9C9D-6BDDBA7454F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3" name="Picture 2" descr="http://www.auntiepixelante.com/wp-content/uploads/2009/07/supermariobrosbeginning.png">
                <a:extLst>
                  <a:ext uri="{FF2B5EF4-FFF2-40B4-BE49-F238E27FC236}">
                    <a16:creationId xmlns:a16="http://schemas.microsoft.com/office/drawing/2014/main" id="{A4FA57E7-922E-4AA5-B762-6B73E603806C}"/>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4" name="Picture 2" descr="http://www.auntiepixelante.com/wp-content/uploads/2009/07/supermariobrosbeginning.png">
                <a:extLst>
                  <a:ext uri="{FF2B5EF4-FFF2-40B4-BE49-F238E27FC236}">
                    <a16:creationId xmlns:a16="http://schemas.microsoft.com/office/drawing/2014/main" id="{CF133F10-7CB1-4025-BC7C-4D3BE141BBE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5" name="Picture 2" descr="http://www.auntiepixelante.com/wp-content/uploads/2009/07/supermariobrosbeginning.png">
                <a:extLst>
                  <a:ext uri="{FF2B5EF4-FFF2-40B4-BE49-F238E27FC236}">
                    <a16:creationId xmlns:a16="http://schemas.microsoft.com/office/drawing/2014/main" id="{D5A6B6BB-C8A0-428A-841B-3D2AAAC5950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6" name="Picture 2" descr="http://www.auntiepixelante.com/wp-content/uploads/2009/07/supermariobrosbeginning.png">
                <a:extLst>
                  <a:ext uri="{FF2B5EF4-FFF2-40B4-BE49-F238E27FC236}">
                    <a16:creationId xmlns:a16="http://schemas.microsoft.com/office/drawing/2014/main" id="{FC2EEBA7-D13F-4161-A10E-9562582CECF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7" name="Picture 2" descr="http://www.auntiepixelante.com/wp-content/uploads/2009/07/supermariobrosbeginning.png">
                <a:extLst>
                  <a:ext uri="{FF2B5EF4-FFF2-40B4-BE49-F238E27FC236}">
                    <a16:creationId xmlns:a16="http://schemas.microsoft.com/office/drawing/2014/main" id="{4566B058-21A6-4DAA-BFF4-29AFC084787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718" name="Picture 2" descr="http://www.auntiepixelante.com/wp-content/uploads/2009/07/supermariobrosbeginning.png">
                <a:extLst>
                  <a:ext uri="{FF2B5EF4-FFF2-40B4-BE49-F238E27FC236}">
                    <a16:creationId xmlns:a16="http://schemas.microsoft.com/office/drawing/2014/main" id="{4981E9B2-B990-497E-AC70-42060A740F8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719" name="Picture 2" descr="http://www.auntiepixelante.com/wp-content/uploads/2009/07/supermariobrosbeginning.png">
              <a:extLst>
                <a:ext uri="{FF2B5EF4-FFF2-40B4-BE49-F238E27FC236}">
                  <a16:creationId xmlns:a16="http://schemas.microsoft.com/office/drawing/2014/main" id="{D441F5C8-ABA8-449E-B195-B08CD162E0C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9399486" y="396174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720" name="Group 719">
              <a:extLst>
                <a:ext uri="{FF2B5EF4-FFF2-40B4-BE49-F238E27FC236}">
                  <a16:creationId xmlns:a16="http://schemas.microsoft.com/office/drawing/2014/main" id="{961C6747-FEC4-44A2-A6EA-63B81AF0BD90}"/>
                </a:ext>
              </a:extLst>
            </p:cNvPr>
            <p:cNvGrpSpPr/>
            <p:nvPr/>
          </p:nvGrpSpPr>
          <p:grpSpPr>
            <a:xfrm>
              <a:off x="9586340" y="5302703"/>
              <a:ext cx="1947864" cy="924876"/>
              <a:chOff x="694349" y="2036708"/>
              <a:chExt cx="1790992" cy="988432"/>
            </a:xfrm>
            <a:effectLst>
              <a:outerShdw blurRad="63500" sx="102000" sy="102000" algn="ctr" rotWithShape="0">
                <a:prstClr val="black">
                  <a:alpha val="40000"/>
                </a:prstClr>
              </a:outerShdw>
            </a:effectLst>
          </p:grpSpPr>
          <p:sp>
            <p:nvSpPr>
              <p:cNvPr id="721" name="Rectangle 720">
                <a:extLst>
                  <a:ext uri="{FF2B5EF4-FFF2-40B4-BE49-F238E27FC236}">
                    <a16:creationId xmlns:a16="http://schemas.microsoft.com/office/drawing/2014/main" id="{AFB3D6DA-80A6-4575-AD87-7AEBDF5AEBE3}"/>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22" name="TextBox 721">
                <a:extLst>
                  <a:ext uri="{FF2B5EF4-FFF2-40B4-BE49-F238E27FC236}">
                    <a16:creationId xmlns:a16="http://schemas.microsoft.com/office/drawing/2014/main" id="{79266DEA-F88F-4DE8-9667-5EBD71B05378}"/>
                  </a:ext>
                </a:extLst>
              </p:cNvPr>
              <p:cNvSpPr txBox="1"/>
              <p:nvPr/>
            </p:nvSpPr>
            <p:spPr>
              <a:xfrm>
                <a:off x="703107" y="2072640"/>
                <a:ext cx="1782234" cy="914400"/>
              </a:xfrm>
              <a:prstGeom prst="rect">
                <a:avLst/>
              </a:prstGeom>
              <a:noFill/>
              <a:ln>
                <a:noFill/>
              </a:ln>
              <a:effectLst/>
            </p:spPr>
            <p:txBody>
              <a:bodyPr wrap="square" rtlCol="0" anchor="ctr">
                <a:noAutofit/>
              </a:bodyPr>
              <a:lstStyle/>
              <a:p>
                <a:pPr algn="ctr"/>
                <a:r>
                  <a:rPr lang="en-US" sz="800" dirty="0">
                    <a:latin typeface="Montserrat Medium" panose="00000600000000000000" pitchFamily="2" charset="0"/>
                  </a:rPr>
                  <a:t>Roll a D4. If you rolled a:</a:t>
                </a:r>
              </a:p>
              <a:p>
                <a:r>
                  <a:rPr lang="en-US" sz="800" dirty="0">
                    <a:latin typeface="Montserrat Medium" panose="00000600000000000000" pitchFamily="2" charset="0"/>
                  </a:rPr>
                  <a:t>1: Finish with exactly 1 coin.</a:t>
                </a:r>
                <a:br>
                  <a:rPr lang="en-US" sz="800" dirty="0">
                    <a:latin typeface="Montserrat Medium" panose="00000600000000000000" pitchFamily="2" charset="0"/>
                  </a:rPr>
                </a:br>
                <a:r>
                  <a:rPr lang="en-US" sz="800" dirty="0">
                    <a:latin typeface="Montserrat Medium" panose="00000600000000000000" pitchFamily="2" charset="0"/>
                  </a:rPr>
                  <a:t>2: Drive with one hand.</a:t>
                </a:r>
              </a:p>
              <a:p>
                <a:r>
                  <a:rPr lang="en-US" sz="800" dirty="0">
                    <a:latin typeface="Montserrat Medium" panose="00000600000000000000" pitchFamily="2" charset="0"/>
                  </a:rPr>
                  <a:t>3: Slip on 3 Bananas.</a:t>
                </a:r>
              </a:p>
              <a:p>
                <a:r>
                  <a:rPr lang="en-US" sz="800" dirty="0">
                    <a:latin typeface="Montserrat Medium" panose="00000600000000000000" pitchFamily="2" charset="0"/>
                  </a:rPr>
                  <a:t>4: Perform 4 Jump Boosts. </a:t>
                </a:r>
                <a:endParaRPr lang="en-US" sz="8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723" name="Snip Same Side Corner Rectangle 832">
              <a:extLst>
                <a:ext uri="{FF2B5EF4-FFF2-40B4-BE49-F238E27FC236}">
                  <a16:creationId xmlns:a16="http://schemas.microsoft.com/office/drawing/2014/main" id="{1D09F8EF-C21D-4835-ACE2-5BB0D82C2635}"/>
                </a:ext>
              </a:extLst>
            </p:cNvPr>
            <p:cNvSpPr/>
            <p:nvPr/>
          </p:nvSpPr>
          <p:spPr>
            <a:xfrm flipV="1">
              <a:off x="11219195" y="343104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24" name="TextBox 723">
              <a:extLst>
                <a:ext uri="{FF2B5EF4-FFF2-40B4-BE49-F238E27FC236}">
                  <a16:creationId xmlns:a16="http://schemas.microsoft.com/office/drawing/2014/main" id="{D2B038E6-E3F5-4AD0-B6A7-4AD083995B32}"/>
                </a:ext>
              </a:extLst>
            </p:cNvPr>
            <p:cNvSpPr txBox="1"/>
            <p:nvPr/>
          </p:nvSpPr>
          <p:spPr>
            <a:xfrm>
              <a:off x="9395841" y="355692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Grab Bag</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725" name="TextBox 724">
              <a:extLst>
                <a:ext uri="{FF2B5EF4-FFF2-40B4-BE49-F238E27FC236}">
                  <a16:creationId xmlns:a16="http://schemas.microsoft.com/office/drawing/2014/main" id="{994E799E-7F61-4178-A2E4-B54DDB53AF52}"/>
                </a:ext>
              </a:extLst>
            </p:cNvPr>
            <p:cNvSpPr txBox="1"/>
            <p:nvPr/>
          </p:nvSpPr>
          <p:spPr>
            <a:xfrm>
              <a:off x="9578874" y="6275840"/>
              <a:ext cx="1340968" cy="298450"/>
            </a:xfrm>
            <a:prstGeom prst="rect">
              <a:avLst/>
            </a:prstGeom>
            <a:noFill/>
            <a:ln>
              <a:noFill/>
            </a:ln>
            <a:effectLst/>
          </p:spPr>
          <p:txBody>
            <a:bodyPr wrap="square" rtlCol="0" anchor="ctr">
              <a:noAutofit/>
            </a:bodyPr>
            <a:lstStyle/>
            <a:p>
              <a:r>
                <a:rPr lang="en-US" sz="600" i="1" dirty="0">
                  <a:latin typeface="Montserrat Medium" panose="00000600000000000000" pitchFamily="2" charset="0"/>
                  <a:ea typeface="Open Sans" panose="020B0606030504020204" pitchFamily="34" charset="0"/>
                  <a:cs typeface="Open Sans" panose="020B0606030504020204" pitchFamily="34" charset="0"/>
                </a:rPr>
                <a:t>You found a rupee!</a:t>
              </a:r>
            </a:p>
          </p:txBody>
        </p:sp>
        <p:pic>
          <p:nvPicPr>
            <p:cNvPr id="726" name="Picture 2" descr="http://www.mariowiki.com/images/2/29/PrincessPeachEmblem.png">
              <a:extLst>
                <a:ext uri="{FF2B5EF4-FFF2-40B4-BE49-F238E27FC236}">
                  <a16:creationId xmlns:a16="http://schemas.microsoft.com/office/drawing/2014/main" id="{4970DF1A-4FBD-461B-AACD-44E2D57F2A22}"/>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47959" y="627770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27" name="TextBox 726">
              <a:extLst>
                <a:ext uri="{FF2B5EF4-FFF2-40B4-BE49-F238E27FC236}">
                  <a16:creationId xmlns:a16="http://schemas.microsoft.com/office/drawing/2014/main" id="{C2CF5262-D421-4285-9B0C-6C3615A51B9E}"/>
                </a:ext>
              </a:extLst>
            </p:cNvPr>
            <p:cNvSpPr txBox="1"/>
            <p:nvPr/>
          </p:nvSpPr>
          <p:spPr>
            <a:xfrm>
              <a:off x="10856261" y="624678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sp>
          <p:nvSpPr>
            <p:cNvPr id="728" name="Rectangle 727">
              <a:extLst>
                <a:ext uri="{FF2B5EF4-FFF2-40B4-BE49-F238E27FC236}">
                  <a16:creationId xmlns:a16="http://schemas.microsoft.com/office/drawing/2014/main" id="{AD174BEA-1BA6-47F9-8046-777EA9246B0F}"/>
                </a:ext>
              </a:extLst>
            </p:cNvPr>
            <p:cNvSpPr/>
            <p:nvPr/>
          </p:nvSpPr>
          <p:spPr>
            <a:xfrm>
              <a:off x="9586341" y="3951740"/>
              <a:ext cx="1911350" cy="12065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9" name="Picture 2" descr="Image result for mystery bag">
              <a:extLst>
                <a:ext uri="{FF2B5EF4-FFF2-40B4-BE49-F238E27FC236}">
                  <a16:creationId xmlns:a16="http://schemas.microsoft.com/office/drawing/2014/main" id="{2BB7EDDA-01C2-4DBF-9343-1ABFB0E23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0191" y="3888240"/>
              <a:ext cx="129540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730" name="Group 729">
              <a:extLst>
                <a:ext uri="{FF2B5EF4-FFF2-40B4-BE49-F238E27FC236}">
                  <a16:creationId xmlns:a16="http://schemas.microsoft.com/office/drawing/2014/main" id="{85E57C13-5EC3-4DAA-8EF8-078A32BABDF0}"/>
                </a:ext>
              </a:extLst>
            </p:cNvPr>
            <p:cNvGrpSpPr/>
            <p:nvPr/>
          </p:nvGrpSpPr>
          <p:grpSpPr>
            <a:xfrm>
              <a:off x="9394723" y="5124896"/>
              <a:ext cx="2286000" cy="92100"/>
              <a:chOff x="-2506971" y="1310005"/>
              <a:chExt cx="2313350" cy="92075"/>
            </a:xfrm>
          </p:grpSpPr>
          <p:pic>
            <p:nvPicPr>
              <p:cNvPr id="731" name="Picture 2" descr="http://www.auntiepixelante.com/wp-content/uploads/2009/07/supermariobrosbeginning.png">
                <a:extLst>
                  <a:ext uri="{FF2B5EF4-FFF2-40B4-BE49-F238E27FC236}">
                    <a16:creationId xmlns:a16="http://schemas.microsoft.com/office/drawing/2014/main" id="{221BB7D0-9302-47E7-96C5-B004AD62E7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32" name="Picture 2" descr="http://www.auntiepixelante.com/wp-content/uploads/2009/07/supermariobrosbeginning.png">
                <a:extLst>
                  <a:ext uri="{FF2B5EF4-FFF2-40B4-BE49-F238E27FC236}">
                    <a16:creationId xmlns:a16="http://schemas.microsoft.com/office/drawing/2014/main" id="{85AA7C95-D385-4E95-87A1-7F0312681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3" name="Group 732">
              <a:extLst>
                <a:ext uri="{FF2B5EF4-FFF2-40B4-BE49-F238E27FC236}">
                  <a16:creationId xmlns:a16="http://schemas.microsoft.com/office/drawing/2014/main" id="{9F43CC37-6721-4456-8741-D59D96ABDA43}"/>
                </a:ext>
              </a:extLst>
            </p:cNvPr>
            <p:cNvGrpSpPr/>
            <p:nvPr/>
          </p:nvGrpSpPr>
          <p:grpSpPr>
            <a:xfrm>
              <a:off x="9394723" y="3900147"/>
              <a:ext cx="2286000" cy="94483"/>
              <a:chOff x="-2506971" y="1317144"/>
              <a:chExt cx="2313350" cy="94457"/>
            </a:xfrm>
          </p:grpSpPr>
          <p:pic>
            <p:nvPicPr>
              <p:cNvPr id="734" name="Picture 2" descr="http://www.auntiepixelante.com/wp-content/uploads/2009/07/supermariobrosbeginning.png">
                <a:extLst>
                  <a:ext uri="{FF2B5EF4-FFF2-40B4-BE49-F238E27FC236}">
                    <a16:creationId xmlns:a16="http://schemas.microsoft.com/office/drawing/2014/main" id="{A6868BF3-7F39-470B-9249-E114A68653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735" name="Picture 2" descr="http://www.auntiepixelante.com/wp-content/uploads/2009/07/supermariobrosbeginning.png">
                <a:extLst>
                  <a:ext uri="{FF2B5EF4-FFF2-40B4-BE49-F238E27FC236}">
                    <a16:creationId xmlns:a16="http://schemas.microsoft.com/office/drawing/2014/main" id="{6A3B2755-D9CD-4E35-9553-A812C5D943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736" name="Picture 12" descr="main-image-Mario Banana Peel  by Lmullersman ">
              <a:extLst>
                <a:ext uri="{FF2B5EF4-FFF2-40B4-BE49-F238E27FC236}">
                  <a16:creationId xmlns:a16="http://schemas.microsoft.com/office/drawing/2014/main" id="{9C1D495F-2F78-469A-8326-2B6D3D6D2606}"/>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11228268" y="3491487"/>
              <a:ext cx="215900" cy="171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A6D60C06-83D0-41B8-9EC1-DF03C5E3E3D7}"/>
              </a:ext>
            </a:extLst>
          </p:cNvPr>
          <p:cNvGrpSpPr/>
          <p:nvPr/>
        </p:nvGrpSpPr>
        <p:grpSpPr>
          <a:xfrm>
            <a:off x="457200" y="229620"/>
            <a:ext cx="2287118" cy="3199380"/>
            <a:chOff x="12620446" y="4883400"/>
            <a:chExt cx="2287118" cy="3199380"/>
          </a:xfrm>
        </p:grpSpPr>
        <p:pic>
          <p:nvPicPr>
            <p:cNvPr id="849" name="Picture 2" descr="http://www.auntiepixelante.com/wp-content/uploads/2009/07/supermariobrosbeginning.png">
              <a:extLst>
                <a:ext uri="{FF2B5EF4-FFF2-40B4-BE49-F238E27FC236}">
                  <a16:creationId xmlns:a16="http://schemas.microsoft.com/office/drawing/2014/main" id="{A5FB4768-333F-48ED-BDFD-AB013BD515A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2620446" y="4884420"/>
              <a:ext cx="2284405" cy="803897"/>
            </a:xfrm>
            <a:prstGeom prst="roundRect">
              <a:avLst>
                <a:gd name="adj" fmla="val 0"/>
              </a:avLst>
            </a:prstGeom>
            <a:solidFill>
              <a:srgbClr val="FFFFFF">
                <a:shade val="85000"/>
              </a:srgbClr>
            </a:solidFill>
            <a:ln>
              <a:noFill/>
            </a:ln>
            <a:effectLst/>
            <a:extLst/>
          </p:spPr>
        </p:pic>
        <p:pic>
          <p:nvPicPr>
            <p:cNvPr id="850" name="Picture 849" descr="http://www.auntiepixelante.com/wp-content/uploads/2009/07/supermariobrosbeginning.png">
              <a:extLst>
                <a:ext uri="{FF2B5EF4-FFF2-40B4-BE49-F238E27FC236}">
                  <a16:creationId xmlns:a16="http://schemas.microsoft.com/office/drawing/2014/main" id="{304472AD-10A8-4224-AB60-DEA9A61969F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2620446" y="49868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51" name="Group 850">
              <a:extLst>
                <a:ext uri="{FF2B5EF4-FFF2-40B4-BE49-F238E27FC236}">
                  <a16:creationId xmlns:a16="http://schemas.microsoft.com/office/drawing/2014/main" id="{25128F02-94CC-4829-85DF-F5EA421F8D45}"/>
                </a:ext>
              </a:extLst>
            </p:cNvPr>
            <p:cNvGrpSpPr/>
            <p:nvPr/>
          </p:nvGrpSpPr>
          <p:grpSpPr>
            <a:xfrm>
              <a:off x="12620446" y="5682004"/>
              <a:ext cx="2286000" cy="2400776"/>
              <a:chOff x="-2113030" y="957263"/>
              <a:chExt cx="2270572" cy="2400776"/>
            </a:xfrm>
          </p:grpSpPr>
          <p:pic>
            <p:nvPicPr>
              <p:cNvPr id="852" name="Picture 2" descr="http://www.auntiepixelante.com/wp-content/uploads/2009/07/supermariobrosbeginning.png">
                <a:extLst>
                  <a:ext uri="{FF2B5EF4-FFF2-40B4-BE49-F238E27FC236}">
                    <a16:creationId xmlns:a16="http://schemas.microsoft.com/office/drawing/2014/main" id="{A3941D71-C6BE-4D0D-9A34-93FA2DA2F38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3" name="Picture 2" descr="http://www.auntiepixelante.com/wp-content/uploads/2009/07/supermariobrosbeginning.png">
                <a:extLst>
                  <a:ext uri="{FF2B5EF4-FFF2-40B4-BE49-F238E27FC236}">
                    <a16:creationId xmlns:a16="http://schemas.microsoft.com/office/drawing/2014/main" id="{5119AB29-00CD-43D2-BB96-61C3363154D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4" name="Picture 2" descr="http://www.auntiepixelante.com/wp-content/uploads/2009/07/supermariobrosbeginning.png">
                <a:extLst>
                  <a:ext uri="{FF2B5EF4-FFF2-40B4-BE49-F238E27FC236}">
                    <a16:creationId xmlns:a16="http://schemas.microsoft.com/office/drawing/2014/main" id="{A8A96BF4-B5AF-455E-8AD0-75A09072614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5" name="Picture 2" descr="http://www.auntiepixelante.com/wp-content/uploads/2009/07/supermariobrosbeginning.png">
                <a:extLst>
                  <a:ext uri="{FF2B5EF4-FFF2-40B4-BE49-F238E27FC236}">
                    <a16:creationId xmlns:a16="http://schemas.microsoft.com/office/drawing/2014/main" id="{458C587A-7EE5-457A-B368-D8E3A4AFCD6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6" name="Picture 2" descr="http://www.auntiepixelante.com/wp-content/uploads/2009/07/supermariobrosbeginning.png">
                <a:extLst>
                  <a:ext uri="{FF2B5EF4-FFF2-40B4-BE49-F238E27FC236}">
                    <a16:creationId xmlns:a16="http://schemas.microsoft.com/office/drawing/2014/main" id="{BA884D55-5068-40A8-A956-9CF95DB283E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7" name="Picture 2" descr="http://www.auntiepixelante.com/wp-content/uploads/2009/07/supermariobrosbeginning.png">
                <a:extLst>
                  <a:ext uri="{FF2B5EF4-FFF2-40B4-BE49-F238E27FC236}">
                    <a16:creationId xmlns:a16="http://schemas.microsoft.com/office/drawing/2014/main" id="{243B1846-EDB5-4B03-A48A-254C84179E1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8" name="Picture 2" descr="http://www.auntiepixelante.com/wp-content/uploads/2009/07/supermariobrosbeginning.png">
                <a:extLst>
                  <a:ext uri="{FF2B5EF4-FFF2-40B4-BE49-F238E27FC236}">
                    <a16:creationId xmlns:a16="http://schemas.microsoft.com/office/drawing/2014/main" id="{0587BA41-4BDF-49CA-8A27-528BC7824A9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59" name="Picture 2" descr="http://www.auntiepixelante.com/wp-content/uploads/2009/07/supermariobrosbeginning.png">
                <a:extLst>
                  <a:ext uri="{FF2B5EF4-FFF2-40B4-BE49-F238E27FC236}">
                    <a16:creationId xmlns:a16="http://schemas.microsoft.com/office/drawing/2014/main" id="{86068E55-DD97-4BD0-BDF8-12DF72651AD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60" name="Picture 2" descr="http://www.auntiepixelante.com/wp-content/uploads/2009/07/supermariobrosbeginning.png">
              <a:extLst>
                <a:ext uri="{FF2B5EF4-FFF2-40B4-BE49-F238E27FC236}">
                  <a16:creationId xmlns:a16="http://schemas.microsoft.com/office/drawing/2014/main" id="{057285A2-61A9-4E77-8716-BC66B3B058F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2625209" y="54151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61" name="Group 860">
              <a:extLst>
                <a:ext uri="{FF2B5EF4-FFF2-40B4-BE49-F238E27FC236}">
                  <a16:creationId xmlns:a16="http://schemas.microsoft.com/office/drawing/2014/main" id="{8ABB6D55-4D81-439C-A324-B5F162EC499F}"/>
                </a:ext>
              </a:extLst>
            </p:cNvPr>
            <p:cNvGrpSpPr/>
            <p:nvPr/>
          </p:nvGrpSpPr>
          <p:grpSpPr>
            <a:xfrm>
              <a:off x="12812063" y="6756083"/>
              <a:ext cx="1905000" cy="924876"/>
              <a:chOff x="694349" y="2036708"/>
              <a:chExt cx="1751580" cy="988432"/>
            </a:xfrm>
            <a:effectLst>
              <a:outerShdw blurRad="63500" sx="102000" sy="102000" algn="ctr" rotWithShape="0">
                <a:prstClr val="black">
                  <a:alpha val="40000"/>
                </a:prstClr>
              </a:outerShdw>
            </a:effectLst>
          </p:grpSpPr>
          <p:sp>
            <p:nvSpPr>
              <p:cNvPr id="862" name="Rectangle 861">
                <a:extLst>
                  <a:ext uri="{FF2B5EF4-FFF2-40B4-BE49-F238E27FC236}">
                    <a16:creationId xmlns:a16="http://schemas.microsoft.com/office/drawing/2014/main" id="{1DA1749F-F305-4B29-BA57-754C4C7A0FDA}"/>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3" name="TextBox 862">
                <a:extLst>
                  <a:ext uri="{FF2B5EF4-FFF2-40B4-BE49-F238E27FC236}">
                    <a16:creationId xmlns:a16="http://schemas.microsoft.com/office/drawing/2014/main" id="{BBD79B57-7637-4247-8B92-EB9CB6E306C0}"/>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D20.</a:t>
                </a:r>
              </a:p>
              <a:p>
                <a:pPr algn="ctr"/>
                <a:r>
                  <a:rPr lang="en-US" sz="900" dirty="0">
                    <a:latin typeface="Montserrat Medium" panose="00000600000000000000" pitchFamily="2" charset="0"/>
                  </a:rPr>
                  <a:t>Perform that number of Jump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864" name="Snip Same Side Corner Rectangle 523">
              <a:extLst>
                <a:ext uri="{FF2B5EF4-FFF2-40B4-BE49-F238E27FC236}">
                  <a16:creationId xmlns:a16="http://schemas.microsoft.com/office/drawing/2014/main" id="{DFF8B28B-8A12-4688-B2F1-C5E219C7D2F8}"/>
                </a:ext>
              </a:extLst>
            </p:cNvPr>
            <p:cNvSpPr/>
            <p:nvPr/>
          </p:nvSpPr>
          <p:spPr>
            <a:xfrm flipV="1">
              <a:off x="14444918" y="4883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65" name="TextBox 864">
              <a:extLst>
                <a:ext uri="{FF2B5EF4-FFF2-40B4-BE49-F238E27FC236}">
                  <a16:creationId xmlns:a16="http://schemas.microsoft.com/office/drawing/2014/main" id="{0224938F-2C79-4FD1-B568-FB283B194DF3}"/>
                </a:ext>
              </a:extLst>
            </p:cNvPr>
            <p:cNvSpPr txBox="1"/>
            <p:nvPr/>
          </p:nvSpPr>
          <p:spPr>
            <a:xfrm>
              <a:off x="12621564" y="501030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Van Halen</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866" name="TextBox 865">
              <a:extLst>
                <a:ext uri="{FF2B5EF4-FFF2-40B4-BE49-F238E27FC236}">
                  <a16:creationId xmlns:a16="http://schemas.microsoft.com/office/drawing/2014/main" id="{78EE55AA-FF15-40D2-9EA1-39379461BF72}"/>
                </a:ext>
              </a:extLst>
            </p:cNvPr>
            <p:cNvSpPr txBox="1"/>
            <p:nvPr/>
          </p:nvSpPr>
          <p:spPr>
            <a:xfrm>
              <a:off x="12804597" y="7729220"/>
              <a:ext cx="1340968" cy="298450"/>
            </a:xfrm>
            <a:prstGeom prst="rect">
              <a:avLst/>
            </a:prstGeom>
            <a:noFill/>
            <a:ln>
              <a:noFill/>
            </a:ln>
            <a:effectLst/>
          </p:spPr>
          <p:txBody>
            <a:bodyPr wrap="square" rtlCol="0" anchor="ctr">
              <a:noAutofit/>
            </a:bodyPr>
            <a:lstStyle/>
            <a:p>
              <a:r>
                <a:rPr lang="en-US" sz="600" dirty="0">
                  <a:latin typeface="Montserrat Medium" panose="00000600000000000000" pitchFamily="2" charset="0"/>
                </a:rPr>
                <a:t>I'll kick you out of my home </a:t>
              </a:r>
            </a:p>
            <a:p>
              <a:r>
                <a:rPr lang="en-US" sz="600" dirty="0">
                  <a:latin typeface="Montserrat Medium" panose="00000600000000000000" pitchFamily="2" charset="0"/>
                </a:rPr>
                <a:t>if you don't cut that hair.</a:t>
              </a:r>
              <a:endParaRPr lang="en-US" sz="400" i="1" dirty="0">
                <a:latin typeface="Montserrat Medium" panose="00000600000000000000" pitchFamily="2" charset="0"/>
                <a:ea typeface="Open Sans" panose="020B0606030504020204" pitchFamily="34" charset="0"/>
                <a:cs typeface="Open Sans" panose="020B0606030504020204" pitchFamily="34" charset="0"/>
              </a:endParaRPr>
            </a:p>
          </p:txBody>
        </p:sp>
        <p:pic>
          <p:nvPicPr>
            <p:cNvPr id="867" name="Picture 2" descr="http://www.mariowiki.com/images/2/29/PrincessPeachEmblem.png">
              <a:extLst>
                <a:ext uri="{FF2B5EF4-FFF2-40B4-BE49-F238E27FC236}">
                  <a16:creationId xmlns:a16="http://schemas.microsoft.com/office/drawing/2014/main" id="{219AB356-BF29-4EAC-B7CC-DEA5B0DB97A5}"/>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73682" y="77310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69" name="TextBox 868">
              <a:extLst>
                <a:ext uri="{FF2B5EF4-FFF2-40B4-BE49-F238E27FC236}">
                  <a16:creationId xmlns:a16="http://schemas.microsoft.com/office/drawing/2014/main" id="{4D803CA2-1809-49EF-9174-4D311379AD16}"/>
                </a:ext>
              </a:extLst>
            </p:cNvPr>
            <p:cNvSpPr txBox="1"/>
            <p:nvPr/>
          </p:nvSpPr>
          <p:spPr>
            <a:xfrm>
              <a:off x="14081984" y="770016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870" name="Picture 6" descr="Image result for van halen">
              <a:extLst>
                <a:ext uri="{FF2B5EF4-FFF2-40B4-BE49-F238E27FC236}">
                  <a16:creationId xmlns:a16="http://schemas.microsoft.com/office/drawing/2014/main" id="{88D9E1E1-D597-4ECA-9538-A0F6A88051B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0365"/>
            <a:stretch/>
          </p:blipFill>
          <p:spPr bwMode="auto">
            <a:xfrm>
              <a:off x="12772159" y="5410200"/>
              <a:ext cx="1966063" cy="12192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71" name="Group 870">
              <a:extLst>
                <a:ext uri="{FF2B5EF4-FFF2-40B4-BE49-F238E27FC236}">
                  <a16:creationId xmlns:a16="http://schemas.microsoft.com/office/drawing/2014/main" id="{AB8A7ADE-E072-413C-9FFE-EF46FD8DEE2A}"/>
                </a:ext>
              </a:extLst>
            </p:cNvPr>
            <p:cNvGrpSpPr/>
            <p:nvPr/>
          </p:nvGrpSpPr>
          <p:grpSpPr>
            <a:xfrm>
              <a:off x="12620446" y="6578276"/>
              <a:ext cx="2286000" cy="92100"/>
              <a:chOff x="-2506971" y="1310005"/>
              <a:chExt cx="2313350" cy="92075"/>
            </a:xfrm>
          </p:grpSpPr>
          <p:pic>
            <p:nvPicPr>
              <p:cNvPr id="873" name="Picture 2" descr="http://www.auntiepixelante.com/wp-content/uploads/2009/07/supermariobrosbeginning.png">
                <a:extLst>
                  <a:ext uri="{FF2B5EF4-FFF2-40B4-BE49-F238E27FC236}">
                    <a16:creationId xmlns:a16="http://schemas.microsoft.com/office/drawing/2014/main" id="{B84FD982-F50D-45AB-8AF6-36C1906188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74" name="Picture 2" descr="http://www.auntiepixelante.com/wp-content/uploads/2009/07/supermariobrosbeginning.png">
                <a:extLst>
                  <a:ext uri="{FF2B5EF4-FFF2-40B4-BE49-F238E27FC236}">
                    <a16:creationId xmlns:a16="http://schemas.microsoft.com/office/drawing/2014/main" id="{A38AE820-6DCF-4E9C-B5C8-52532DFC03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5" name="Group 874">
              <a:extLst>
                <a:ext uri="{FF2B5EF4-FFF2-40B4-BE49-F238E27FC236}">
                  <a16:creationId xmlns:a16="http://schemas.microsoft.com/office/drawing/2014/main" id="{C745A5FA-C35D-4966-9012-8FDED4AC1962}"/>
                </a:ext>
              </a:extLst>
            </p:cNvPr>
            <p:cNvGrpSpPr/>
            <p:nvPr/>
          </p:nvGrpSpPr>
          <p:grpSpPr>
            <a:xfrm>
              <a:off x="12620446" y="5353527"/>
              <a:ext cx="2286000" cy="94483"/>
              <a:chOff x="-2506971" y="1317144"/>
              <a:chExt cx="2313350" cy="94457"/>
            </a:xfrm>
          </p:grpSpPr>
          <p:pic>
            <p:nvPicPr>
              <p:cNvPr id="876" name="Picture 2" descr="http://www.auntiepixelante.com/wp-content/uploads/2009/07/supermariobrosbeginning.png">
                <a:extLst>
                  <a:ext uri="{FF2B5EF4-FFF2-40B4-BE49-F238E27FC236}">
                    <a16:creationId xmlns:a16="http://schemas.microsoft.com/office/drawing/2014/main" id="{9F23CA6D-48BA-4917-9904-F6D26B9DD0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877" name="Picture 2" descr="http://www.auntiepixelante.com/wp-content/uploads/2009/07/supermariobrosbeginning.png">
                <a:extLst>
                  <a:ext uri="{FF2B5EF4-FFF2-40B4-BE49-F238E27FC236}">
                    <a16:creationId xmlns:a16="http://schemas.microsoft.com/office/drawing/2014/main" id="{61F9C3E5-60D5-497D-B27D-96057E98D6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878" name="Picture 4" descr="Image result for bob-omb pixel art">
              <a:extLst>
                <a:ext uri="{FF2B5EF4-FFF2-40B4-BE49-F238E27FC236}">
                  <a16:creationId xmlns:a16="http://schemas.microsoft.com/office/drawing/2014/main" id="{3C14F73D-3739-4E19-8134-3B12FA025111}"/>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4470660" y="495097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 name="Group 656">
            <a:extLst>
              <a:ext uri="{FF2B5EF4-FFF2-40B4-BE49-F238E27FC236}">
                <a16:creationId xmlns:a16="http://schemas.microsoft.com/office/drawing/2014/main" id="{DFC069E3-F064-4172-8C2F-B51753026924}"/>
              </a:ext>
            </a:extLst>
          </p:cNvPr>
          <p:cNvGrpSpPr/>
          <p:nvPr/>
        </p:nvGrpSpPr>
        <p:grpSpPr>
          <a:xfrm>
            <a:off x="2743200" y="229620"/>
            <a:ext cx="2287118" cy="3199380"/>
            <a:chOff x="12620446" y="4883400"/>
            <a:chExt cx="2287118" cy="3199380"/>
          </a:xfrm>
        </p:grpSpPr>
        <p:pic>
          <p:nvPicPr>
            <p:cNvPr id="658" name="Picture 2" descr="http://www.auntiepixelante.com/wp-content/uploads/2009/07/supermariobrosbeginning.png">
              <a:extLst>
                <a:ext uri="{FF2B5EF4-FFF2-40B4-BE49-F238E27FC236}">
                  <a16:creationId xmlns:a16="http://schemas.microsoft.com/office/drawing/2014/main" id="{1914851F-0366-4A65-BD81-DA6D55D1448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2620446" y="4884420"/>
              <a:ext cx="2284405" cy="803897"/>
            </a:xfrm>
            <a:prstGeom prst="roundRect">
              <a:avLst>
                <a:gd name="adj" fmla="val 0"/>
              </a:avLst>
            </a:prstGeom>
            <a:solidFill>
              <a:srgbClr val="FFFFFF">
                <a:shade val="85000"/>
              </a:srgbClr>
            </a:solidFill>
            <a:ln>
              <a:noFill/>
            </a:ln>
            <a:effectLst/>
            <a:extLst/>
          </p:spPr>
        </p:pic>
        <p:pic>
          <p:nvPicPr>
            <p:cNvPr id="659" name="Picture 658" descr="http://www.auntiepixelante.com/wp-content/uploads/2009/07/supermariobrosbeginning.png">
              <a:extLst>
                <a:ext uri="{FF2B5EF4-FFF2-40B4-BE49-F238E27FC236}">
                  <a16:creationId xmlns:a16="http://schemas.microsoft.com/office/drawing/2014/main" id="{43421F2B-2C06-468A-B989-CAEA27EFB71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2620446" y="49868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660" name="Group 659">
              <a:extLst>
                <a:ext uri="{FF2B5EF4-FFF2-40B4-BE49-F238E27FC236}">
                  <a16:creationId xmlns:a16="http://schemas.microsoft.com/office/drawing/2014/main" id="{F2758E49-41F1-4CA0-A328-DEA6547D9272}"/>
                </a:ext>
              </a:extLst>
            </p:cNvPr>
            <p:cNvGrpSpPr/>
            <p:nvPr/>
          </p:nvGrpSpPr>
          <p:grpSpPr>
            <a:xfrm>
              <a:off x="12620446" y="5682004"/>
              <a:ext cx="2286000" cy="2400776"/>
              <a:chOff x="-2113030" y="957263"/>
              <a:chExt cx="2270572" cy="2400776"/>
            </a:xfrm>
          </p:grpSpPr>
          <p:pic>
            <p:nvPicPr>
              <p:cNvPr id="881" name="Picture 2" descr="http://www.auntiepixelante.com/wp-content/uploads/2009/07/supermariobrosbeginning.png">
                <a:extLst>
                  <a:ext uri="{FF2B5EF4-FFF2-40B4-BE49-F238E27FC236}">
                    <a16:creationId xmlns:a16="http://schemas.microsoft.com/office/drawing/2014/main" id="{488B9D9C-EA38-4DDF-935C-8778B08BA85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2" name="Picture 2" descr="http://www.auntiepixelante.com/wp-content/uploads/2009/07/supermariobrosbeginning.png">
                <a:extLst>
                  <a:ext uri="{FF2B5EF4-FFF2-40B4-BE49-F238E27FC236}">
                    <a16:creationId xmlns:a16="http://schemas.microsoft.com/office/drawing/2014/main" id="{62AB29F0-ADFB-4683-A129-4A57F59582E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3" name="Picture 2" descr="http://www.auntiepixelante.com/wp-content/uploads/2009/07/supermariobrosbeginning.png">
                <a:extLst>
                  <a:ext uri="{FF2B5EF4-FFF2-40B4-BE49-F238E27FC236}">
                    <a16:creationId xmlns:a16="http://schemas.microsoft.com/office/drawing/2014/main" id="{E01B1743-1242-48A0-805C-4CED207C3A7B}"/>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4" name="Picture 2" descr="http://www.auntiepixelante.com/wp-content/uploads/2009/07/supermariobrosbeginning.png">
                <a:extLst>
                  <a:ext uri="{FF2B5EF4-FFF2-40B4-BE49-F238E27FC236}">
                    <a16:creationId xmlns:a16="http://schemas.microsoft.com/office/drawing/2014/main" id="{827E433D-2456-4426-B6FF-A31C32B1580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5" name="Picture 2" descr="http://www.auntiepixelante.com/wp-content/uploads/2009/07/supermariobrosbeginning.png">
                <a:extLst>
                  <a:ext uri="{FF2B5EF4-FFF2-40B4-BE49-F238E27FC236}">
                    <a16:creationId xmlns:a16="http://schemas.microsoft.com/office/drawing/2014/main" id="{150852A3-6EC3-48D1-A882-FC783B39975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6" name="Picture 2" descr="http://www.auntiepixelante.com/wp-content/uploads/2009/07/supermariobrosbeginning.png">
                <a:extLst>
                  <a:ext uri="{FF2B5EF4-FFF2-40B4-BE49-F238E27FC236}">
                    <a16:creationId xmlns:a16="http://schemas.microsoft.com/office/drawing/2014/main" id="{9B93FF14-4DCE-444D-8898-B8766672696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7" name="Picture 2" descr="http://www.auntiepixelante.com/wp-content/uploads/2009/07/supermariobrosbeginning.png">
                <a:extLst>
                  <a:ext uri="{FF2B5EF4-FFF2-40B4-BE49-F238E27FC236}">
                    <a16:creationId xmlns:a16="http://schemas.microsoft.com/office/drawing/2014/main" id="{C871ECFE-5BB7-4683-8E4E-B8F197C8ABE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888" name="Picture 2" descr="http://www.auntiepixelante.com/wp-content/uploads/2009/07/supermariobrosbeginning.png">
                <a:extLst>
                  <a:ext uri="{FF2B5EF4-FFF2-40B4-BE49-F238E27FC236}">
                    <a16:creationId xmlns:a16="http://schemas.microsoft.com/office/drawing/2014/main" id="{9D93BBDB-0002-4DFC-A415-1091B3E3A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661" name="Picture 2" descr="http://www.auntiepixelante.com/wp-content/uploads/2009/07/supermariobrosbeginning.png">
              <a:extLst>
                <a:ext uri="{FF2B5EF4-FFF2-40B4-BE49-F238E27FC236}">
                  <a16:creationId xmlns:a16="http://schemas.microsoft.com/office/drawing/2014/main" id="{006EF51A-26AE-4297-AAEF-60D761545FC0}"/>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2625209" y="54151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662" name="Group 661">
              <a:extLst>
                <a:ext uri="{FF2B5EF4-FFF2-40B4-BE49-F238E27FC236}">
                  <a16:creationId xmlns:a16="http://schemas.microsoft.com/office/drawing/2014/main" id="{FCB44092-48AD-448F-95D9-32E928FA9D0D}"/>
                </a:ext>
              </a:extLst>
            </p:cNvPr>
            <p:cNvGrpSpPr/>
            <p:nvPr/>
          </p:nvGrpSpPr>
          <p:grpSpPr>
            <a:xfrm>
              <a:off x="12812063" y="6756083"/>
              <a:ext cx="1905000" cy="924876"/>
              <a:chOff x="694349" y="2036708"/>
              <a:chExt cx="1751580" cy="988432"/>
            </a:xfrm>
            <a:effectLst>
              <a:outerShdw blurRad="63500" sx="102000" sy="102000" algn="ctr" rotWithShape="0">
                <a:prstClr val="black">
                  <a:alpha val="40000"/>
                </a:prstClr>
              </a:outerShdw>
            </a:effectLst>
          </p:grpSpPr>
          <p:sp>
            <p:nvSpPr>
              <p:cNvPr id="879" name="Rectangle 878">
                <a:extLst>
                  <a:ext uri="{FF2B5EF4-FFF2-40B4-BE49-F238E27FC236}">
                    <a16:creationId xmlns:a16="http://schemas.microsoft.com/office/drawing/2014/main" id="{8089A238-5FE3-46E7-AF41-0E1C8B8C4A94}"/>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0" name="TextBox 879">
                <a:extLst>
                  <a:ext uri="{FF2B5EF4-FFF2-40B4-BE49-F238E27FC236}">
                    <a16:creationId xmlns:a16="http://schemas.microsoft.com/office/drawing/2014/main" id="{131C5877-EAC7-475A-AC76-3F5DA28447CF}"/>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D20.</a:t>
                </a:r>
              </a:p>
              <a:p>
                <a:pPr algn="ctr"/>
                <a:r>
                  <a:rPr lang="en-US" sz="900" dirty="0">
                    <a:latin typeface="Montserrat Medium" panose="00000600000000000000" pitchFamily="2" charset="0"/>
                  </a:rPr>
                  <a:t>Perform that number of Jump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663" name="Snip Same Side Corner Rectangle 523">
              <a:extLst>
                <a:ext uri="{FF2B5EF4-FFF2-40B4-BE49-F238E27FC236}">
                  <a16:creationId xmlns:a16="http://schemas.microsoft.com/office/drawing/2014/main" id="{3E8FC163-B18E-4DE5-BF76-FE85B77276BC}"/>
                </a:ext>
              </a:extLst>
            </p:cNvPr>
            <p:cNvSpPr/>
            <p:nvPr/>
          </p:nvSpPr>
          <p:spPr>
            <a:xfrm flipV="1">
              <a:off x="14444918" y="4883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64" name="TextBox 663">
              <a:extLst>
                <a:ext uri="{FF2B5EF4-FFF2-40B4-BE49-F238E27FC236}">
                  <a16:creationId xmlns:a16="http://schemas.microsoft.com/office/drawing/2014/main" id="{191A6663-EA83-4310-895E-4668754C4F76}"/>
                </a:ext>
              </a:extLst>
            </p:cNvPr>
            <p:cNvSpPr txBox="1"/>
            <p:nvPr/>
          </p:nvSpPr>
          <p:spPr>
            <a:xfrm>
              <a:off x="12621564" y="501030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Van Halen</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665" name="TextBox 664">
              <a:extLst>
                <a:ext uri="{FF2B5EF4-FFF2-40B4-BE49-F238E27FC236}">
                  <a16:creationId xmlns:a16="http://schemas.microsoft.com/office/drawing/2014/main" id="{6268072C-D1E2-4D77-9D58-137727BB2953}"/>
                </a:ext>
              </a:extLst>
            </p:cNvPr>
            <p:cNvSpPr txBox="1"/>
            <p:nvPr/>
          </p:nvSpPr>
          <p:spPr>
            <a:xfrm>
              <a:off x="12804597" y="7729220"/>
              <a:ext cx="1340968" cy="298450"/>
            </a:xfrm>
            <a:prstGeom prst="rect">
              <a:avLst/>
            </a:prstGeom>
            <a:noFill/>
            <a:ln>
              <a:noFill/>
            </a:ln>
            <a:effectLst/>
          </p:spPr>
          <p:txBody>
            <a:bodyPr wrap="square" rtlCol="0" anchor="ctr">
              <a:noAutofit/>
            </a:bodyPr>
            <a:lstStyle/>
            <a:p>
              <a:r>
                <a:rPr lang="en-US" sz="600" dirty="0">
                  <a:latin typeface="Montserrat Medium" panose="00000600000000000000" pitchFamily="2" charset="0"/>
                </a:rPr>
                <a:t>I'll kick you out of my home </a:t>
              </a:r>
            </a:p>
            <a:p>
              <a:r>
                <a:rPr lang="en-US" sz="600" dirty="0">
                  <a:latin typeface="Montserrat Medium" panose="00000600000000000000" pitchFamily="2" charset="0"/>
                </a:rPr>
                <a:t>if you don't cut that hair.</a:t>
              </a:r>
              <a:endParaRPr lang="en-US" sz="400" i="1" dirty="0">
                <a:latin typeface="Montserrat Medium" panose="00000600000000000000" pitchFamily="2" charset="0"/>
                <a:ea typeface="Open Sans" panose="020B0606030504020204" pitchFamily="34" charset="0"/>
                <a:cs typeface="Open Sans" panose="020B0606030504020204" pitchFamily="34" charset="0"/>
              </a:endParaRPr>
            </a:p>
          </p:txBody>
        </p:sp>
        <p:pic>
          <p:nvPicPr>
            <p:cNvPr id="666" name="Picture 2" descr="http://www.mariowiki.com/images/2/29/PrincessPeachEmblem.png">
              <a:extLst>
                <a:ext uri="{FF2B5EF4-FFF2-40B4-BE49-F238E27FC236}">
                  <a16:creationId xmlns:a16="http://schemas.microsoft.com/office/drawing/2014/main" id="{C844A01A-1400-45F5-A2DE-59E66AB4FBF8}"/>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73682" y="77310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67" name="TextBox 666">
              <a:extLst>
                <a:ext uri="{FF2B5EF4-FFF2-40B4-BE49-F238E27FC236}">
                  <a16:creationId xmlns:a16="http://schemas.microsoft.com/office/drawing/2014/main" id="{812E4EAC-41D7-4AE1-9062-1FD35900ED40}"/>
                </a:ext>
              </a:extLst>
            </p:cNvPr>
            <p:cNvSpPr txBox="1"/>
            <p:nvPr/>
          </p:nvSpPr>
          <p:spPr>
            <a:xfrm>
              <a:off x="14081984" y="770016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668" name="Picture 6" descr="Image result for van halen">
              <a:extLst>
                <a:ext uri="{FF2B5EF4-FFF2-40B4-BE49-F238E27FC236}">
                  <a16:creationId xmlns:a16="http://schemas.microsoft.com/office/drawing/2014/main" id="{AA7F169E-96FE-4BFD-84E3-A9D0CCEB7EE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0365"/>
            <a:stretch/>
          </p:blipFill>
          <p:spPr bwMode="auto">
            <a:xfrm>
              <a:off x="12772159" y="5410200"/>
              <a:ext cx="1966063" cy="12192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69" name="Group 668">
              <a:extLst>
                <a:ext uri="{FF2B5EF4-FFF2-40B4-BE49-F238E27FC236}">
                  <a16:creationId xmlns:a16="http://schemas.microsoft.com/office/drawing/2014/main" id="{61644821-F75E-4DD8-8B40-D9D6942B1BA9}"/>
                </a:ext>
              </a:extLst>
            </p:cNvPr>
            <p:cNvGrpSpPr/>
            <p:nvPr/>
          </p:nvGrpSpPr>
          <p:grpSpPr>
            <a:xfrm>
              <a:off x="12620446" y="6578276"/>
              <a:ext cx="2286000" cy="92100"/>
              <a:chOff x="-2506971" y="1310005"/>
              <a:chExt cx="2313350" cy="92075"/>
            </a:xfrm>
          </p:grpSpPr>
          <p:pic>
            <p:nvPicPr>
              <p:cNvPr id="674" name="Picture 2" descr="http://www.auntiepixelante.com/wp-content/uploads/2009/07/supermariobrosbeginning.png">
                <a:extLst>
                  <a:ext uri="{FF2B5EF4-FFF2-40B4-BE49-F238E27FC236}">
                    <a16:creationId xmlns:a16="http://schemas.microsoft.com/office/drawing/2014/main" id="{2D9DBA52-B151-4843-AB70-D4F9A34A9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75" name="Picture 2" descr="http://www.auntiepixelante.com/wp-content/uploads/2009/07/supermariobrosbeginning.png">
                <a:extLst>
                  <a:ext uri="{FF2B5EF4-FFF2-40B4-BE49-F238E27FC236}">
                    <a16:creationId xmlns:a16="http://schemas.microsoft.com/office/drawing/2014/main" id="{2044A1CD-26C6-451F-9233-AA12B768E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0" name="Group 669">
              <a:extLst>
                <a:ext uri="{FF2B5EF4-FFF2-40B4-BE49-F238E27FC236}">
                  <a16:creationId xmlns:a16="http://schemas.microsoft.com/office/drawing/2014/main" id="{763633A2-A16C-42ED-9AA0-4D65AF98FDF1}"/>
                </a:ext>
              </a:extLst>
            </p:cNvPr>
            <p:cNvGrpSpPr/>
            <p:nvPr/>
          </p:nvGrpSpPr>
          <p:grpSpPr>
            <a:xfrm>
              <a:off x="12620446" y="5353527"/>
              <a:ext cx="2286000" cy="94483"/>
              <a:chOff x="-2506971" y="1317144"/>
              <a:chExt cx="2313350" cy="94457"/>
            </a:xfrm>
          </p:grpSpPr>
          <p:pic>
            <p:nvPicPr>
              <p:cNvPr id="672" name="Picture 2" descr="http://www.auntiepixelante.com/wp-content/uploads/2009/07/supermariobrosbeginning.png">
                <a:extLst>
                  <a:ext uri="{FF2B5EF4-FFF2-40B4-BE49-F238E27FC236}">
                    <a16:creationId xmlns:a16="http://schemas.microsoft.com/office/drawing/2014/main" id="{2FBE0CC4-7485-491C-B46C-7C0A73315E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73" name="Picture 2" descr="http://www.auntiepixelante.com/wp-content/uploads/2009/07/supermariobrosbeginning.png">
                <a:extLst>
                  <a:ext uri="{FF2B5EF4-FFF2-40B4-BE49-F238E27FC236}">
                    <a16:creationId xmlns:a16="http://schemas.microsoft.com/office/drawing/2014/main" id="{E07376BF-2A19-41EF-8D32-D3B368CDDB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71" name="Picture 4" descr="Image result for bob-omb pixel art">
              <a:extLst>
                <a:ext uri="{FF2B5EF4-FFF2-40B4-BE49-F238E27FC236}">
                  <a16:creationId xmlns:a16="http://schemas.microsoft.com/office/drawing/2014/main" id="{F14AF52A-EB96-49F9-AE8B-0A321EF124D5}"/>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4470660" y="4950974"/>
              <a:ext cx="182562" cy="157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9" name="Group 888">
            <a:extLst>
              <a:ext uri="{FF2B5EF4-FFF2-40B4-BE49-F238E27FC236}">
                <a16:creationId xmlns:a16="http://schemas.microsoft.com/office/drawing/2014/main" id="{055F252B-1F05-4CB3-8213-51523E818117}"/>
              </a:ext>
            </a:extLst>
          </p:cNvPr>
          <p:cNvGrpSpPr/>
          <p:nvPr/>
        </p:nvGrpSpPr>
        <p:grpSpPr>
          <a:xfrm>
            <a:off x="5029200" y="229620"/>
            <a:ext cx="2287118" cy="3199380"/>
            <a:chOff x="12620446" y="4883400"/>
            <a:chExt cx="2287118" cy="3199380"/>
          </a:xfrm>
        </p:grpSpPr>
        <p:pic>
          <p:nvPicPr>
            <p:cNvPr id="890" name="Picture 2" descr="http://www.auntiepixelante.com/wp-content/uploads/2009/07/supermariobrosbeginning.png">
              <a:extLst>
                <a:ext uri="{FF2B5EF4-FFF2-40B4-BE49-F238E27FC236}">
                  <a16:creationId xmlns:a16="http://schemas.microsoft.com/office/drawing/2014/main" id="{5AAFE09E-3FCD-4F4C-B19A-4748893A1DC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7931" r="50241" b="70549"/>
            <a:stretch/>
          </p:blipFill>
          <p:spPr bwMode="auto">
            <a:xfrm>
              <a:off x="12620446" y="4884420"/>
              <a:ext cx="2284405" cy="803897"/>
            </a:xfrm>
            <a:prstGeom prst="roundRect">
              <a:avLst>
                <a:gd name="adj" fmla="val 0"/>
              </a:avLst>
            </a:prstGeom>
            <a:solidFill>
              <a:srgbClr val="FFFFFF">
                <a:shade val="85000"/>
              </a:srgbClr>
            </a:solidFill>
            <a:ln>
              <a:noFill/>
            </a:ln>
            <a:effectLst/>
            <a:extLst/>
          </p:spPr>
        </p:pic>
        <p:pic>
          <p:nvPicPr>
            <p:cNvPr id="891" name="Picture 890" descr="http://www.auntiepixelante.com/wp-content/uploads/2009/07/supermariobrosbeginning.png">
              <a:extLst>
                <a:ext uri="{FF2B5EF4-FFF2-40B4-BE49-F238E27FC236}">
                  <a16:creationId xmlns:a16="http://schemas.microsoft.com/office/drawing/2014/main" id="{66094083-324A-44A4-B8CB-855CA025B2D6}"/>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39078" t="70580" r="12265"/>
            <a:stretch/>
          </p:blipFill>
          <p:spPr bwMode="auto">
            <a:xfrm>
              <a:off x="12620446" y="4986805"/>
              <a:ext cx="2287118" cy="672731"/>
            </a:xfrm>
            <a:prstGeom prst="rect">
              <a:avLst/>
            </a:prstGeom>
            <a:noFill/>
            <a:extLst>
              <a:ext uri="{909E8E84-426E-40DD-AFC4-6F175D3DCCD1}">
                <a14:hiddenFill xmlns:a14="http://schemas.microsoft.com/office/drawing/2010/main">
                  <a:solidFill>
                    <a:srgbClr val="FFFFFF"/>
                  </a:solidFill>
                </a14:hiddenFill>
              </a:ext>
            </a:extLst>
          </p:spPr>
        </p:pic>
        <p:grpSp>
          <p:nvGrpSpPr>
            <p:cNvPr id="892" name="Group 891">
              <a:extLst>
                <a:ext uri="{FF2B5EF4-FFF2-40B4-BE49-F238E27FC236}">
                  <a16:creationId xmlns:a16="http://schemas.microsoft.com/office/drawing/2014/main" id="{265283B6-E45B-40F0-ABDE-484596AF591E}"/>
                </a:ext>
              </a:extLst>
            </p:cNvPr>
            <p:cNvGrpSpPr/>
            <p:nvPr/>
          </p:nvGrpSpPr>
          <p:grpSpPr>
            <a:xfrm>
              <a:off x="12620446" y="5682004"/>
              <a:ext cx="2286000" cy="2400776"/>
              <a:chOff x="-2113030" y="957263"/>
              <a:chExt cx="2270572" cy="2400776"/>
            </a:xfrm>
          </p:grpSpPr>
          <p:pic>
            <p:nvPicPr>
              <p:cNvPr id="910" name="Picture 2" descr="http://www.auntiepixelante.com/wp-content/uploads/2009/07/supermariobrosbeginning.png">
                <a:extLst>
                  <a:ext uri="{FF2B5EF4-FFF2-40B4-BE49-F238E27FC236}">
                    <a16:creationId xmlns:a16="http://schemas.microsoft.com/office/drawing/2014/main" id="{CD15F4A0-1894-4499-AABD-E82ECDD90C31}"/>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15741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1" name="Picture 2" descr="http://www.auntiepixelante.com/wp-content/uploads/2009/07/supermariobrosbeginning.png">
                <a:extLst>
                  <a:ext uri="{FF2B5EF4-FFF2-40B4-BE49-F238E27FC236}">
                    <a16:creationId xmlns:a16="http://schemas.microsoft.com/office/drawing/2014/main" id="{292EE60D-77F9-4F9D-B738-C565BA651B69}"/>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8" y="245745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2" name="Picture 2" descr="http://www.auntiepixelante.com/wp-content/uploads/2009/07/supermariobrosbeginning.png">
                <a:extLst>
                  <a:ext uri="{FF2B5EF4-FFF2-40B4-BE49-F238E27FC236}">
                    <a16:creationId xmlns:a16="http://schemas.microsoft.com/office/drawing/2014/main" id="{51479247-F271-499A-AC4F-7E7D6FF96D07}"/>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275748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3" name="Picture 2" descr="http://www.auntiepixelante.com/wp-content/uploads/2009/07/supermariobrosbeginning.png">
                <a:extLst>
                  <a:ext uri="{FF2B5EF4-FFF2-40B4-BE49-F238E27FC236}">
                    <a16:creationId xmlns:a16="http://schemas.microsoft.com/office/drawing/2014/main" id="{8243D8AB-98ED-40F0-816A-781F2C5131AD}"/>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13030" y="3057525"/>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4" name="Picture 2" descr="http://www.auntiepixelante.com/wp-content/uploads/2009/07/supermariobrosbeginning.png">
                <a:extLst>
                  <a:ext uri="{FF2B5EF4-FFF2-40B4-BE49-F238E27FC236}">
                    <a16:creationId xmlns:a16="http://schemas.microsoft.com/office/drawing/2014/main" id="{A5272855-3991-4C7D-BDFB-AEBE7AE3012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957263"/>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5" name="Picture 2" descr="http://www.auntiepixelante.com/wp-content/uploads/2009/07/supermariobrosbeginning.png">
                <a:extLst>
                  <a:ext uri="{FF2B5EF4-FFF2-40B4-BE49-F238E27FC236}">
                    <a16:creationId xmlns:a16="http://schemas.microsoft.com/office/drawing/2014/main" id="{17913D2F-B6C4-4629-9281-412E9029474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3505" y="1257301"/>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6" name="Picture 2" descr="http://www.auntiepixelante.com/wp-content/uploads/2009/07/supermariobrosbeginning.png">
                <a:extLst>
                  <a:ext uri="{FF2B5EF4-FFF2-40B4-BE49-F238E27FC236}">
                    <a16:creationId xmlns:a16="http://schemas.microsoft.com/office/drawing/2014/main" id="{0DB1335B-6939-4B9F-BFBF-CE67D76F4803}"/>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557337"/>
                <a:ext cx="2261047" cy="300514"/>
              </a:xfrm>
              <a:prstGeom prst="rect">
                <a:avLst/>
              </a:prstGeom>
              <a:noFill/>
              <a:extLst>
                <a:ext uri="{909E8E84-426E-40DD-AFC4-6F175D3DCCD1}">
                  <a14:hiddenFill xmlns:a14="http://schemas.microsoft.com/office/drawing/2010/main">
                    <a:solidFill>
                      <a:srgbClr val="FFFFFF"/>
                    </a:solidFill>
                  </a14:hiddenFill>
                </a:ext>
              </a:extLst>
            </p:spPr>
          </p:pic>
          <p:pic>
            <p:nvPicPr>
              <p:cNvPr id="917" name="Picture 2" descr="http://www.auntiepixelante.com/wp-content/uploads/2009/07/supermariobrosbeginning.png">
                <a:extLst>
                  <a:ext uri="{FF2B5EF4-FFF2-40B4-BE49-F238E27FC236}">
                    <a16:creationId xmlns:a16="http://schemas.microsoft.com/office/drawing/2014/main" id="{46F77BCA-ED40-42D0-A9DF-67859B1A5FF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6859" r="28467"/>
              <a:stretch/>
            </p:blipFill>
            <p:spPr bwMode="auto">
              <a:xfrm>
                <a:off x="-2108267" y="1857375"/>
                <a:ext cx="2261047" cy="300514"/>
              </a:xfrm>
              <a:prstGeom prst="rect">
                <a:avLst/>
              </a:prstGeom>
              <a:noFill/>
              <a:extLst>
                <a:ext uri="{909E8E84-426E-40DD-AFC4-6F175D3DCCD1}">
                  <a14:hiddenFill xmlns:a14="http://schemas.microsoft.com/office/drawing/2010/main">
                    <a:solidFill>
                      <a:srgbClr val="FFFFFF"/>
                    </a:solidFill>
                  </a14:hiddenFill>
                </a:ext>
              </a:extLst>
            </p:spPr>
          </p:pic>
        </p:grpSp>
        <p:pic>
          <p:nvPicPr>
            <p:cNvPr id="893" name="Picture 2" descr="http://www.auntiepixelante.com/wp-content/uploads/2009/07/supermariobrosbeginning.png">
              <a:extLst>
                <a:ext uri="{FF2B5EF4-FFF2-40B4-BE49-F238E27FC236}">
                  <a16:creationId xmlns:a16="http://schemas.microsoft.com/office/drawing/2014/main" id="{F3FF2766-8564-419A-871F-2718EBFB4018}"/>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007" t="88249" r="28467"/>
            <a:stretch/>
          </p:blipFill>
          <p:spPr bwMode="auto">
            <a:xfrm>
              <a:off x="12625209" y="5415129"/>
              <a:ext cx="2281237" cy="268710"/>
            </a:xfrm>
            <a:prstGeom prst="rect">
              <a:avLst/>
            </a:prstGeom>
            <a:noFill/>
            <a:extLst>
              <a:ext uri="{909E8E84-426E-40DD-AFC4-6F175D3DCCD1}">
                <a14:hiddenFill xmlns:a14="http://schemas.microsoft.com/office/drawing/2010/main">
                  <a:solidFill>
                    <a:srgbClr val="FFFFFF"/>
                  </a:solidFill>
                </a14:hiddenFill>
              </a:ext>
            </a:extLst>
          </p:spPr>
        </p:pic>
        <p:grpSp>
          <p:nvGrpSpPr>
            <p:cNvPr id="894" name="Group 893">
              <a:extLst>
                <a:ext uri="{FF2B5EF4-FFF2-40B4-BE49-F238E27FC236}">
                  <a16:creationId xmlns:a16="http://schemas.microsoft.com/office/drawing/2014/main" id="{E9D486CB-2101-4F4E-B6E8-E29307BED2D7}"/>
                </a:ext>
              </a:extLst>
            </p:cNvPr>
            <p:cNvGrpSpPr/>
            <p:nvPr/>
          </p:nvGrpSpPr>
          <p:grpSpPr>
            <a:xfrm>
              <a:off x="12812063" y="6756083"/>
              <a:ext cx="1905000" cy="924876"/>
              <a:chOff x="694349" y="2036708"/>
              <a:chExt cx="1751580" cy="988432"/>
            </a:xfrm>
            <a:effectLst>
              <a:outerShdw blurRad="63500" sx="102000" sy="102000" algn="ctr" rotWithShape="0">
                <a:prstClr val="black">
                  <a:alpha val="40000"/>
                </a:prstClr>
              </a:outerShdw>
            </a:effectLst>
          </p:grpSpPr>
          <p:sp>
            <p:nvSpPr>
              <p:cNvPr id="908" name="Rectangle 907">
                <a:extLst>
                  <a:ext uri="{FF2B5EF4-FFF2-40B4-BE49-F238E27FC236}">
                    <a16:creationId xmlns:a16="http://schemas.microsoft.com/office/drawing/2014/main" id="{D2132811-AC68-4885-9CB5-87CE484536EA}"/>
                  </a:ext>
                </a:extLst>
              </p:cNvPr>
              <p:cNvSpPr/>
              <p:nvPr/>
            </p:nvSpPr>
            <p:spPr>
              <a:xfrm>
                <a:off x="694349" y="2036708"/>
                <a:ext cx="1751580" cy="988432"/>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9" name="TextBox 908">
                <a:extLst>
                  <a:ext uri="{FF2B5EF4-FFF2-40B4-BE49-F238E27FC236}">
                    <a16:creationId xmlns:a16="http://schemas.microsoft.com/office/drawing/2014/main" id="{67B922C2-A629-4E68-BA7F-5F24A1513964}"/>
                  </a:ext>
                </a:extLst>
              </p:cNvPr>
              <p:cNvSpPr txBox="1"/>
              <p:nvPr/>
            </p:nvSpPr>
            <p:spPr>
              <a:xfrm>
                <a:off x="740790" y="2072640"/>
                <a:ext cx="1660981" cy="914400"/>
              </a:xfrm>
              <a:prstGeom prst="rect">
                <a:avLst/>
              </a:prstGeom>
              <a:noFill/>
              <a:ln>
                <a:noFill/>
              </a:ln>
              <a:effectLst/>
            </p:spPr>
            <p:txBody>
              <a:bodyPr wrap="square" rtlCol="0" anchor="ctr">
                <a:noAutofit/>
              </a:bodyPr>
              <a:lstStyle/>
              <a:p>
                <a:pPr algn="ctr"/>
                <a:r>
                  <a:rPr lang="en-US" sz="900" dirty="0">
                    <a:latin typeface="Montserrat Medium" panose="00000600000000000000" pitchFamily="2" charset="0"/>
                  </a:rPr>
                  <a:t>Roll a D20.</a:t>
                </a:r>
              </a:p>
              <a:p>
                <a:pPr algn="ctr"/>
                <a:r>
                  <a:rPr lang="en-US" sz="900" dirty="0">
                    <a:latin typeface="Montserrat Medium" panose="00000600000000000000" pitchFamily="2" charset="0"/>
                  </a:rPr>
                  <a:t>Perform that number of Jump Boosts. </a:t>
                </a:r>
                <a:endParaRPr lang="en-US" sz="900" dirty="0">
                  <a:latin typeface="Montserrat Medium" panose="00000600000000000000" pitchFamily="2" charset="0"/>
                  <a:ea typeface="Open Sans" panose="020B0606030504020204" pitchFamily="34" charset="0"/>
                  <a:cs typeface="Open Sans" panose="020B0606030504020204" pitchFamily="34" charset="0"/>
                </a:endParaRPr>
              </a:p>
            </p:txBody>
          </p:sp>
        </p:grpSp>
        <p:sp>
          <p:nvSpPr>
            <p:cNvPr id="895" name="Snip Same Side Corner Rectangle 523">
              <a:extLst>
                <a:ext uri="{FF2B5EF4-FFF2-40B4-BE49-F238E27FC236}">
                  <a16:creationId xmlns:a16="http://schemas.microsoft.com/office/drawing/2014/main" id="{F0D8EB2F-A433-46D5-863B-6098314BFE20}"/>
                </a:ext>
              </a:extLst>
            </p:cNvPr>
            <p:cNvSpPr/>
            <p:nvPr/>
          </p:nvSpPr>
          <p:spPr>
            <a:xfrm flipV="1">
              <a:off x="14444918" y="4883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96" name="TextBox 895">
              <a:extLst>
                <a:ext uri="{FF2B5EF4-FFF2-40B4-BE49-F238E27FC236}">
                  <a16:creationId xmlns:a16="http://schemas.microsoft.com/office/drawing/2014/main" id="{248DD03B-5218-4AFA-B4B6-D099C1F02B92}"/>
                </a:ext>
              </a:extLst>
            </p:cNvPr>
            <p:cNvSpPr txBox="1"/>
            <p:nvPr/>
          </p:nvSpPr>
          <p:spPr>
            <a:xfrm>
              <a:off x="12621564" y="5010300"/>
              <a:ext cx="2264974" cy="276999"/>
            </a:xfrm>
            <a:prstGeom prst="rect">
              <a:avLst/>
            </a:prstGeom>
            <a:noFill/>
            <a:effectLst/>
          </p:spPr>
          <p:txBody>
            <a:bodyPr wrap="square" rtlCol="0">
              <a:spAutoFit/>
            </a:bodyPr>
            <a:lstStyle/>
            <a:p>
              <a:r>
                <a:rPr lang="en-US" sz="1200" b="1" spc="50" dirty="0">
                  <a:effectLst>
                    <a:outerShdw blurRad="50800" dist="38100" dir="2700000" algn="tl" rotWithShape="0">
                      <a:prstClr val="black">
                        <a:alpha val="40000"/>
                      </a:prstClr>
                    </a:outerShdw>
                  </a:effectLst>
                  <a:latin typeface="Montserrat ExtraBold" panose="00000900000000000000" pitchFamily="2" charset="0"/>
                </a:rPr>
                <a:t>Van Halen</a:t>
              </a:r>
              <a:endParaRPr lang="en-US" sz="11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897" name="TextBox 896">
              <a:extLst>
                <a:ext uri="{FF2B5EF4-FFF2-40B4-BE49-F238E27FC236}">
                  <a16:creationId xmlns:a16="http://schemas.microsoft.com/office/drawing/2014/main" id="{D3AEB3CE-E256-4779-A526-AE2C10EF7811}"/>
                </a:ext>
              </a:extLst>
            </p:cNvPr>
            <p:cNvSpPr txBox="1"/>
            <p:nvPr/>
          </p:nvSpPr>
          <p:spPr>
            <a:xfrm>
              <a:off x="12804597" y="7729220"/>
              <a:ext cx="1340968" cy="298450"/>
            </a:xfrm>
            <a:prstGeom prst="rect">
              <a:avLst/>
            </a:prstGeom>
            <a:noFill/>
            <a:ln>
              <a:noFill/>
            </a:ln>
            <a:effectLst/>
          </p:spPr>
          <p:txBody>
            <a:bodyPr wrap="square" rtlCol="0" anchor="ctr">
              <a:noAutofit/>
            </a:bodyPr>
            <a:lstStyle/>
            <a:p>
              <a:r>
                <a:rPr lang="en-US" sz="600" dirty="0">
                  <a:latin typeface="Montserrat Medium" panose="00000600000000000000" pitchFamily="2" charset="0"/>
                </a:rPr>
                <a:t>I'll kick you out of my home </a:t>
              </a:r>
            </a:p>
            <a:p>
              <a:r>
                <a:rPr lang="en-US" sz="600" dirty="0">
                  <a:latin typeface="Montserrat Medium" panose="00000600000000000000" pitchFamily="2" charset="0"/>
                </a:rPr>
                <a:t>if you don't cut that hair.</a:t>
              </a:r>
              <a:endParaRPr lang="en-US" sz="400" i="1" dirty="0">
                <a:latin typeface="Montserrat Medium" panose="00000600000000000000" pitchFamily="2" charset="0"/>
                <a:ea typeface="Open Sans" panose="020B0606030504020204" pitchFamily="34" charset="0"/>
                <a:cs typeface="Open Sans" panose="020B0606030504020204" pitchFamily="34" charset="0"/>
              </a:endParaRPr>
            </a:p>
          </p:txBody>
        </p:sp>
        <p:pic>
          <p:nvPicPr>
            <p:cNvPr id="898" name="Picture 2" descr="http://www.mariowiki.com/images/2/29/PrincessPeachEmblem.png">
              <a:extLst>
                <a:ext uri="{FF2B5EF4-FFF2-40B4-BE49-F238E27FC236}">
                  <a16:creationId xmlns:a16="http://schemas.microsoft.com/office/drawing/2014/main" id="{DBB39323-DE7F-4944-BBA1-196C104006B5}"/>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73682" y="7731089"/>
              <a:ext cx="246888" cy="2468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99" name="TextBox 898">
              <a:extLst>
                <a:ext uri="{FF2B5EF4-FFF2-40B4-BE49-F238E27FC236}">
                  <a16:creationId xmlns:a16="http://schemas.microsoft.com/office/drawing/2014/main" id="{B916B6E7-54DD-4042-AF1E-8A7B12D64D6F}"/>
                </a:ext>
              </a:extLst>
            </p:cNvPr>
            <p:cNvSpPr txBox="1"/>
            <p:nvPr/>
          </p:nvSpPr>
          <p:spPr>
            <a:xfrm>
              <a:off x="14081984" y="7700162"/>
              <a:ext cx="418222"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rPr>
                <a:t>12</a:t>
              </a:r>
              <a:endParaRPr lang="en-US" b="1" dirty="0">
                <a:effectLst>
                  <a:glow rad="12700">
                    <a:schemeClr val="bg1">
                      <a:alpha val="50000"/>
                    </a:schemeClr>
                  </a:glow>
                  <a:outerShdw blurRad="50800" dist="38100" dir="2700000" algn="tl" rotWithShape="0">
                    <a:prstClr val="black">
                      <a:alpha val="40000"/>
                    </a:prstClr>
                  </a:outerShdw>
                </a:effectLst>
                <a:ea typeface="Open Sans" panose="020B0606030504020204" pitchFamily="34" charset="0"/>
                <a:cs typeface="Open Sans" panose="020B0606030504020204" pitchFamily="34" charset="0"/>
              </a:endParaRPr>
            </a:p>
          </p:txBody>
        </p:sp>
        <p:pic>
          <p:nvPicPr>
            <p:cNvPr id="900" name="Picture 6" descr="Image result for van halen">
              <a:extLst>
                <a:ext uri="{FF2B5EF4-FFF2-40B4-BE49-F238E27FC236}">
                  <a16:creationId xmlns:a16="http://schemas.microsoft.com/office/drawing/2014/main" id="{F1879343-1E60-47EE-8BDF-4D22EABB876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0365"/>
            <a:stretch/>
          </p:blipFill>
          <p:spPr bwMode="auto">
            <a:xfrm>
              <a:off x="12772159" y="5410200"/>
              <a:ext cx="1966063" cy="12192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01" name="Group 900">
              <a:extLst>
                <a:ext uri="{FF2B5EF4-FFF2-40B4-BE49-F238E27FC236}">
                  <a16:creationId xmlns:a16="http://schemas.microsoft.com/office/drawing/2014/main" id="{9ADED163-53D5-463F-A326-CC4426694548}"/>
                </a:ext>
              </a:extLst>
            </p:cNvPr>
            <p:cNvGrpSpPr/>
            <p:nvPr/>
          </p:nvGrpSpPr>
          <p:grpSpPr>
            <a:xfrm>
              <a:off x="12620446" y="6578276"/>
              <a:ext cx="2286000" cy="92100"/>
              <a:chOff x="-2506971" y="1310005"/>
              <a:chExt cx="2313350" cy="92075"/>
            </a:xfrm>
          </p:grpSpPr>
          <p:pic>
            <p:nvPicPr>
              <p:cNvPr id="906" name="Picture 2" descr="http://www.auntiepixelante.com/wp-content/uploads/2009/07/supermariobrosbeginning.png">
                <a:extLst>
                  <a:ext uri="{FF2B5EF4-FFF2-40B4-BE49-F238E27FC236}">
                    <a16:creationId xmlns:a16="http://schemas.microsoft.com/office/drawing/2014/main" id="{494417FB-09A5-450C-B316-B74BEE7834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07" name="Picture 2" descr="http://www.auntiepixelante.com/wp-content/uploads/2009/07/supermariobrosbeginning.png">
                <a:extLst>
                  <a:ext uri="{FF2B5EF4-FFF2-40B4-BE49-F238E27FC236}">
                    <a16:creationId xmlns:a16="http://schemas.microsoft.com/office/drawing/2014/main" id="{42A389B5-6432-408A-9E19-38952FEC80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2" name="Group 901">
              <a:extLst>
                <a:ext uri="{FF2B5EF4-FFF2-40B4-BE49-F238E27FC236}">
                  <a16:creationId xmlns:a16="http://schemas.microsoft.com/office/drawing/2014/main" id="{1DC410E3-8E88-4A32-8395-4E652E3BB698}"/>
                </a:ext>
              </a:extLst>
            </p:cNvPr>
            <p:cNvGrpSpPr/>
            <p:nvPr/>
          </p:nvGrpSpPr>
          <p:grpSpPr>
            <a:xfrm>
              <a:off x="12620446" y="5353527"/>
              <a:ext cx="2286000" cy="94483"/>
              <a:chOff x="-2506971" y="1317144"/>
              <a:chExt cx="2313350" cy="94457"/>
            </a:xfrm>
          </p:grpSpPr>
          <p:pic>
            <p:nvPicPr>
              <p:cNvPr id="904" name="Picture 2" descr="http://www.auntiepixelante.com/wp-content/uploads/2009/07/supermariobrosbeginning.png">
                <a:extLst>
                  <a:ext uri="{FF2B5EF4-FFF2-40B4-BE49-F238E27FC236}">
                    <a16:creationId xmlns:a16="http://schemas.microsoft.com/office/drawing/2014/main" id="{3937B299-0674-4826-8C2A-28811152F1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905" name="Picture 2" descr="http://www.auntiepixelante.com/wp-content/uploads/2009/07/supermariobrosbeginning.png">
                <a:extLst>
                  <a:ext uri="{FF2B5EF4-FFF2-40B4-BE49-F238E27FC236}">
                    <a16:creationId xmlns:a16="http://schemas.microsoft.com/office/drawing/2014/main" id="{29C7DF28-0C48-446C-A7A2-685E06CE42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903" name="Picture 4" descr="Image result for bob-omb pixel art">
              <a:extLst>
                <a:ext uri="{FF2B5EF4-FFF2-40B4-BE49-F238E27FC236}">
                  <a16:creationId xmlns:a16="http://schemas.microsoft.com/office/drawing/2014/main" id="{97F9F046-0DB4-483B-9D00-F7199F21072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4470660" y="4950974"/>
              <a:ext cx="182562" cy="157667"/>
            </a:xfrm>
            <a:prstGeom prst="rect">
              <a:avLst/>
            </a:prstGeom>
            <a:noFill/>
            <a:extLst>
              <a:ext uri="{909E8E84-426E-40DD-AFC4-6F175D3DCCD1}">
                <a14:hiddenFill xmlns:a14="http://schemas.microsoft.com/office/drawing/2010/main">
                  <a:solidFill>
                    <a:srgbClr val="FFFFFF"/>
                  </a:solidFill>
                </a14:hiddenFill>
              </a:ext>
            </a:extLst>
          </p:spPr>
        </p:pic>
      </p:grpSp>
      <p:sp>
        <p:nvSpPr>
          <p:cNvPr id="918" name="TextBox 917">
            <a:extLst>
              <a:ext uri="{FF2B5EF4-FFF2-40B4-BE49-F238E27FC236}">
                <a16:creationId xmlns:a16="http://schemas.microsoft.com/office/drawing/2014/main" id="{59FCDD66-A6C3-48E1-81E6-5890A8729187}"/>
              </a:ext>
            </a:extLst>
          </p:cNvPr>
          <p:cNvSpPr txBox="1"/>
          <p:nvPr/>
        </p:nvSpPr>
        <p:spPr>
          <a:xfrm>
            <a:off x="-303571" y="1272075"/>
            <a:ext cx="8267700" cy="3631763"/>
          </a:xfrm>
          <a:prstGeom prst="rect">
            <a:avLst/>
          </a:prstGeom>
          <a:solidFill>
            <a:schemeClr val="bg1"/>
          </a:solidFill>
        </p:spPr>
        <p:txBody>
          <a:bodyPr wrap="square" rtlCol="0">
            <a:spAutoFit/>
          </a:bodyPr>
          <a:lstStyle/>
          <a:p>
            <a:pPr algn="ctr"/>
            <a:r>
              <a:rPr lang="en-US" sz="11500" b="1" dirty="0"/>
              <a:t>Technical Challenges</a:t>
            </a:r>
            <a:endParaRPr lang="en-US" sz="8800" b="1" dirty="0"/>
          </a:p>
        </p:txBody>
      </p:sp>
    </p:spTree>
    <p:extLst>
      <p:ext uri="{BB962C8B-B14F-4D97-AF65-F5344CB8AC3E}">
        <p14:creationId xmlns:p14="http://schemas.microsoft.com/office/powerpoint/2010/main" val="208464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5059684" y="3853287"/>
            <a:ext cx="3764284" cy="646331"/>
          </a:xfrm>
          <a:prstGeom prst="rect">
            <a:avLst/>
          </a:prstGeom>
          <a:noFill/>
        </p:spPr>
        <p:txBody>
          <a:bodyPr wrap="square" rtlCol="0">
            <a:spAutoFit/>
          </a:bodyPr>
          <a:lstStyle/>
          <a:p>
            <a:pPr algn="ctr"/>
            <a:r>
              <a:rPr lang="en-US" sz="3600" b="1" dirty="0">
                <a:latin typeface="Montserrat" panose="00000500000000000000" pitchFamily="2" charset="0"/>
              </a:rPr>
              <a:t>Achievements</a:t>
            </a:r>
          </a:p>
        </p:txBody>
      </p:sp>
      <p:pic>
        <p:nvPicPr>
          <p:cNvPr id="348"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1697" y="4548817"/>
            <a:ext cx="498389" cy="498389"/>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http://www.auntiepixelante.com/wp-content/uploads/2009/07/supermariobrosbeginning.png">
            <a:extLst>
              <a:ext uri="{FF2B5EF4-FFF2-40B4-BE49-F238E27FC236}">
                <a16:creationId xmlns:a16="http://schemas.microsoft.com/office/drawing/2014/main" id="{4C57A66E-1A26-4FF6-B357-456983E30EB0}"/>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467018" y="2286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2" descr="http://www.auntiepixelante.com/wp-content/uploads/2009/07/supermariobrosbeginning.png">
            <a:extLst>
              <a:ext uri="{FF2B5EF4-FFF2-40B4-BE49-F238E27FC236}">
                <a16:creationId xmlns:a16="http://schemas.microsoft.com/office/drawing/2014/main" id="{A9CA29F1-A312-4ADB-9C29-1D0742BF027F}"/>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913638" y="2440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http://www.auntiepixelante.com/wp-content/uploads/2009/07/supermariobrosbeginning.png">
            <a:extLst>
              <a:ext uri="{FF2B5EF4-FFF2-40B4-BE49-F238E27FC236}">
                <a16:creationId xmlns:a16="http://schemas.microsoft.com/office/drawing/2014/main" id="{4456BB64-F206-400D-BCD8-19D291CD5ED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1068746" y="2293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descr="http://www.auntiepixelante.com/wp-content/uploads/2009/07/supermariobrosbeginning.png">
            <a:extLst>
              <a:ext uri="{FF2B5EF4-FFF2-40B4-BE49-F238E27FC236}">
                <a16:creationId xmlns:a16="http://schemas.microsoft.com/office/drawing/2014/main" id="{44318FFC-B588-4865-9230-CE045F4C8B3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1460500" y="22860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2" descr="http://www.auntiepixelante.com/wp-content/uploads/2009/07/supermariobrosbeginning.png">
            <a:extLst>
              <a:ext uri="{FF2B5EF4-FFF2-40B4-BE49-F238E27FC236}">
                <a16:creationId xmlns:a16="http://schemas.microsoft.com/office/drawing/2014/main" id="{2A5EC752-95A2-4BFD-A547-5DA6887BDAD9}"/>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1449388" y="25241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descr="http://www.auntiepixelante.com/wp-content/uploads/2009/07/supermariobrosbeginning.png">
            <a:extLst>
              <a:ext uri="{FF2B5EF4-FFF2-40B4-BE49-F238E27FC236}">
                <a16:creationId xmlns:a16="http://schemas.microsoft.com/office/drawing/2014/main" id="{D802A190-46AF-4E20-ADF6-46AF5A11BA8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1522531" y="25359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http://www.auntiepixelante.com/wp-content/uploads/2009/07/supermariobrosbeginning.png">
            <a:extLst>
              <a:ext uri="{FF2B5EF4-FFF2-40B4-BE49-F238E27FC236}">
                <a16:creationId xmlns:a16="http://schemas.microsoft.com/office/drawing/2014/main" id="{E8DAFAF3-936E-41D6-9F15-CB0DBF7F011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1522531" y="25359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478" name="TextBox 477">
            <a:extLst>
              <a:ext uri="{FF2B5EF4-FFF2-40B4-BE49-F238E27FC236}">
                <a16:creationId xmlns:a16="http://schemas.microsoft.com/office/drawing/2014/main" id="{520D45CA-85AC-414A-BC92-F77791FF2639}"/>
              </a:ext>
            </a:extLst>
          </p:cNvPr>
          <p:cNvSpPr txBox="1"/>
          <p:nvPr/>
        </p:nvSpPr>
        <p:spPr>
          <a:xfrm>
            <a:off x="652111" y="331839"/>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Archenemy</a:t>
            </a:r>
            <a:endParaRPr lang="en-US" sz="1600" b="1" spc="50" dirty="0">
              <a:effectLst>
                <a:outerShdw blurRad="50800" dist="38100" dir="2700000" algn="tl" rotWithShape="0">
                  <a:prstClr val="black">
                    <a:alpha val="40000"/>
                  </a:prstClr>
                </a:outerShdw>
              </a:effectLst>
              <a:latin typeface="Montserrat ExtraBold" panose="00000900000000000000" pitchFamily="2" charset="0"/>
            </a:endParaRPr>
          </a:p>
        </p:txBody>
      </p:sp>
      <p:sp>
        <p:nvSpPr>
          <p:cNvPr id="480" name="TextBox 479">
            <a:extLst>
              <a:ext uri="{FF2B5EF4-FFF2-40B4-BE49-F238E27FC236}">
                <a16:creationId xmlns:a16="http://schemas.microsoft.com/office/drawing/2014/main" id="{DA3812AA-90A6-4B8D-9929-BA22A9EAB81B}"/>
              </a:ext>
            </a:extLst>
          </p:cNvPr>
          <p:cNvSpPr txBox="1"/>
          <p:nvPr/>
        </p:nvSpPr>
        <p:spPr>
          <a:xfrm>
            <a:off x="520119" y="1596174"/>
            <a:ext cx="2179798" cy="537426"/>
          </a:xfrm>
          <a:prstGeom prst="rect">
            <a:avLst/>
          </a:prstGeom>
          <a:noFill/>
          <a:effectLst/>
        </p:spPr>
        <p:txBody>
          <a:bodyPr wrap="square" rtlCol="0" anchor="ctr">
            <a:noAutofit/>
          </a:bodyPr>
          <a:lstStyle/>
          <a:p>
            <a:pPr algn="ctr"/>
            <a:r>
              <a:rPr lang="en-US" sz="800" dirty="0">
                <a:latin typeface="Montserrat Medium" panose="00000600000000000000" pitchFamily="2" charset="0"/>
              </a:rPr>
              <a:t>Hit one opponent</a:t>
            </a:r>
          </a:p>
          <a:p>
            <a:pPr algn="ctr"/>
            <a:r>
              <a:rPr lang="en-US" sz="800" dirty="0">
                <a:latin typeface="Montserrat Medium" panose="00000600000000000000" pitchFamily="2" charset="0"/>
              </a:rPr>
              <a:t>at least 3 times with a single </a:t>
            </a:r>
          </a:p>
          <a:p>
            <a:pPr algn="ctr"/>
            <a:r>
              <a:rPr lang="en-US" sz="800" dirty="0">
                <a:latin typeface="Montserrat Medium" panose="00000600000000000000" pitchFamily="2" charset="0"/>
              </a:rPr>
              <a:t>Fire Flower.</a:t>
            </a:r>
          </a:p>
        </p:txBody>
      </p:sp>
      <p:pic>
        <p:nvPicPr>
          <p:cNvPr id="503" name="Picture 2" descr="http://www.auntiepixelante.com/wp-content/uploads/2009/07/supermariobrosbeginning.png">
            <a:extLst>
              <a:ext uri="{FF2B5EF4-FFF2-40B4-BE49-F238E27FC236}">
                <a16:creationId xmlns:a16="http://schemas.microsoft.com/office/drawing/2014/main" id="{C6CC711C-9D0E-44EC-9141-83E7D7BA853C}"/>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2747497" y="2286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 descr="http://www.auntiepixelante.com/wp-content/uploads/2009/07/supermariobrosbeginning.png">
            <a:extLst>
              <a:ext uri="{FF2B5EF4-FFF2-40B4-BE49-F238E27FC236}">
                <a16:creationId xmlns:a16="http://schemas.microsoft.com/office/drawing/2014/main" id="{F5E0EF04-3A34-4796-81DA-9420A60EEBC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3194117" y="2440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descr="http://www.auntiepixelante.com/wp-content/uploads/2009/07/supermariobrosbeginning.png">
            <a:extLst>
              <a:ext uri="{FF2B5EF4-FFF2-40B4-BE49-F238E27FC236}">
                <a16:creationId xmlns:a16="http://schemas.microsoft.com/office/drawing/2014/main" id="{013150E2-162E-416C-ACE1-D0D95EF35AC1}"/>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3349225" y="2293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descr="http://www.auntiepixelante.com/wp-content/uploads/2009/07/supermariobrosbeginning.png">
            <a:extLst>
              <a:ext uri="{FF2B5EF4-FFF2-40B4-BE49-F238E27FC236}">
                <a16:creationId xmlns:a16="http://schemas.microsoft.com/office/drawing/2014/main" id="{3AED098E-8F2B-4B2E-95F3-378B9844931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3746500" y="22860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http://www.auntiepixelante.com/wp-content/uploads/2009/07/supermariobrosbeginning.png">
            <a:extLst>
              <a:ext uri="{FF2B5EF4-FFF2-40B4-BE49-F238E27FC236}">
                <a16:creationId xmlns:a16="http://schemas.microsoft.com/office/drawing/2014/main" id="{54B4A135-9F16-4A75-955D-DEE7CF821FAB}"/>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3735388" y="25241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descr="http://www.auntiepixelante.com/wp-content/uploads/2009/07/supermariobrosbeginning.png">
            <a:extLst>
              <a:ext uri="{FF2B5EF4-FFF2-40B4-BE49-F238E27FC236}">
                <a16:creationId xmlns:a16="http://schemas.microsoft.com/office/drawing/2014/main" id="{E0266408-EA34-445F-AEC2-8EDF5FF9B3F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3808531" y="25359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http://www.auntiepixelante.com/wp-content/uploads/2009/07/supermariobrosbeginning.png">
            <a:extLst>
              <a:ext uri="{FF2B5EF4-FFF2-40B4-BE49-F238E27FC236}">
                <a16:creationId xmlns:a16="http://schemas.microsoft.com/office/drawing/2014/main" id="{03F1F8E7-C889-44C6-995A-7B46B9F5066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3808531" y="25359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512" name="TextBox 511">
            <a:extLst>
              <a:ext uri="{FF2B5EF4-FFF2-40B4-BE49-F238E27FC236}">
                <a16:creationId xmlns:a16="http://schemas.microsoft.com/office/drawing/2014/main" id="{399D2768-5ACD-4C6D-B791-480A38D6CF67}"/>
              </a:ext>
            </a:extLst>
          </p:cNvPr>
          <p:cNvSpPr txBox="1"/>
          <p:nvPr/>
        </p:nvSpPr>
        <p:spPr>
          <a:xfrm>
            <a:off x="2876550" y="331839"/>
            <a:ext cx="2057400"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Over 9000!</a:t>
            </a:r>
          </a:p>
        </p:txBody>
      </p:sp>
      <p:sp>
        <p:nvSpPr>
          <p:cNvPr id="514" name="TextBox 513">
            <a:extLst>
              <a:ext uri="{FF2B5EF4-FFF2-40B4-BE49-F238E27FC236}">
                <a16:creationId xmlns:a16="http://schemas.microsoft.com/office/drawing/2014/main" id="{23F43FBD-9C4D-4F87-B908-80B20A32C790}"/>
              </a:ext>
            </a:extLst>
          </p:cNvPr>
          <p:cNvSpPr txBox="1"/>
          <p:nvPr/>
        </p:nvSpPr>
        <p:spPr>
          <a:xfrm>
            <a:off x="2800598" y="1596174"/>
            <a:ext cx="2179798" cy="537426"/>
          </a:xfrm>
          <a:prstGeom prst="rect">
            <a:avLst/>
          </a:prstGeom>
          <a:noFill/>
          <a:effectLst/>
        </p:spPr>
        <p:txBody>
          <a:bodyPr wrap="square" rtlCol="0" anchor="ctr">
            <a:noAutofit/>
          </a:bodyPr>
          <a:lstStyle/>
          <a:p>
            <a:pPr algn="ctr"/>
            <a:r>
              <a:rPr lang="en-US" sz="800" dirty="0">
                <a:latin typeface="Montserrat Medium" panose="00000600000000000000" pitchFamily="2" charset="0"/>
              </a:rPr>
              <a:t>Without falling off the track, </a:t>
            </a:r>
          </a:p>
          <a:p>
            <a:pPr algn="ctr"/>
            <a:r>
              <a:rPr lang="en-US" sz="800" dirty="0">
                <a:latin typeface="Montserrat Medium" panose="00000600000000000000" pitchFamily="2" charset="0"/>
              </a:rPr>
              <a:t>use a Golden Mushroom </a:t>
            </a:r>
          </a:p>
          <a:p>
            <a:pPr algn="ctr"/>
            <a:r>
              <a:rPr lang="en-US" sz="800" dirty="0">
                <a:latin typeface="Montserrat Medium" panose="00000600000000000000" pitchFamily="2" charset="0"/>
              </a:rPr>
              <a:t>constantly until it expires.</a:t>
            </a:r>
          </a:p>
        </p:txBody>
      </p:sp>
      <p:pic>
        <p:nvPicPr>
          <p:cNvPr id="537" name="Picture 2" descr="http://www.auntiepixelante.com/wp-content/uploads/2009/07/supermariobrosbeginning.png">
            <a:extLst>
              <a:ext uri="{FF2B5EF4-FFF2-40B4-BE49-F238E27FC236}">
                <a16:creationId xmlns:a16="http://schemas.microsoft.com/office/drawing/2014/main" id="{1CA12D61-E10C-453D-960A-528AF5F89EFD}"/>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5033497" y="2286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descr="http://www.auntiepixelante.com/wp-content/uploads/2009/07/supermariobrosbeginning.png">
            <a:extLst>
              <a:ext uri="{FF2B5EF4-FFF2-40B4-BE49-F238E27FC236}">
                <a16:creationId xmlns:a16="http://schemas.microsoft.com/office/drawing/2014/main" id="{676AADFA-D718-4BF3-B2F5-A259A445C301}"/>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5480117" y="2440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http://www.auntiepixelante.com/wp-content/uploads/2009/07/supermariobrosbeginning.png">
            <a:extLst>
              <a:ext uri="{FF2B5EF4-FFF2-40B4-BE49-F238E27FC236}">
                <a16:creationId xmlns:a16="http://schemas.microsoft.com/office/drawing/2014/main" id="{C6E6B57E-9F0A-494E-8EB7-ED13C428000B}"/>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5635225" y="229324"/>
            <a:ext cx="1082544" cy="213048"/>
          </a:xfrm>
          <a:prstGeom prst="rect">
            <a:avLst/>
          </a:prstGeom>
          <a:noFill/>
          <a:extLst>
            <a:ext uri="{909E8E84-426E-40DD-AFC4-6F175D3DCCD1}">
              <a14:hiddenFill xmlns:a14="http://schemas.microsoft.com/office/drawing/2010/main">
                <a:solidFill>
                  <a:srgbClr val="FFFFFF"/>
                </a:solidFill>
              </a14:hiddenFill>
            </a:ext>
          </a:extLst>
        </p:spPr>
      </p:pic>
      <p:sp>
        <p:nvSpPr>
          <p:cNvPr id="546" name="TextBox 545">
            <a:extLst>
              <a:ext uri="{FF2B5EF4-FFF2-40B4-BE49-F238E27FC236}">
                <a16:creationId xmlns:a16="http://schemas.microsoft.com/office/drawing/2014/main" id="{F0EB3D49-4EE8-4499-8AC4-512AE4291946}"/>
              </a:ext>
            </a:extLst>
          </p:cNvPr>
          <p:cNvSpPr txBox="1"/>
          <p:nvPr/>
        </p:nvSpPr>
        <p:spPr>
          <a:xfrm>
            <a:off x="5162550" y="331839"/>
            <a:ext cx="2057400"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Hungry Hippos</a:t>
            </a:r>
          </a:p>
        </p:txBody>
      </p:sp>
      <p:sp>
        <p:nvSpPr>
          <p:cNvPr id="548" name="TextBox 547">
            <a:extLst>
              <a:ext uri="{FF2B5EF4-FFF2-40B4-BE49-F238E27FC236}">
                <a16:creationId xmlns:a16="http://schemas.microsoft.com/office/drawing/2014/main" id="{A5A3EE4D-DFCA-4241-9525-60192ABCE0C9}"/>
              </a:ext>
            </a:extLst>
          </p:cNvPr>
          <p:cNvSpPr txBox="1"/>
          <p:nvPr/>
        </p:nvSpPr>
        <p:spPr>
          <a:xfrm>
            <a:off x="5086598" y="1596174"/>
            <a:ext cx="2179798" cy="551940"/>
          </a:xfrm>
          <a:prstGeom prst="rect">
            <a:avLst/>
          </a:prstGeom>
          <a:noFill/>
          <a:effectLst/>
        </p:spPr>
        <p:txBody>
          <a:bodyPr wrap="square" rtlCol="0" anchor="ctr">
            <a:noAutofit/>
          </a:bodyPr>
          <a:lstStyle/>
          <a:p>
            <a:pPr algn="ctr"/>
            <a:r>
              <a:rPr lang="en-US" sz="800" dirty="0">
                <a:latin typeface="Montserrat Medium" panose="00000600000000000000" pitchFamily="2" charset="0"/>
              </a:rPr>
              <a:t>Bite 3 different opponents with a single Piranha Plant.</a:t>
            </a:r>
          </a:p>
        </p:txBody>
      </p:sp>
      <p:pic>
        <p:nvPicPr>
          <p:cNvPr id="571" name="Picture 2" descr="http://www.auntiepixelante.com/wp-content/uploads/2009/07/supermariobrosbeginning.png">
            <a:extLst>
              <a:ext uri="{FF2B5EF4-FFF2-40B4-BE49-F238E27FC236}">
                <a16:creationId xmlns:a16="http://schemas.microsoft.com/office/drawing/2014/main" id="{D85A5588-4027-4821-A0EA-560B9C88FAA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461497" y="34290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2" descr="http://www.auntiepixelante.com/wp-content/uploads/2009/07/supermariobrosbeginning.png">
            <a:extLst>
              <a:ext uri="{FF2B5EF4-FFF2-40B4-BE49-F238E27FC236}">
                <a16:creationId xmlns:a16="http://schemas.microsoft.com/office/drawing/2014/main" id="{55314ADA-986E-46EB-A49E-619A26F38A0A}"/>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908117" y="34444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descr="http://www.auntiepixelante.com/wp-content/uploads/2009/07/supermariobrosbeginning.png">
            <a:extLst>
              <a:ext uri="{FF2B5EF4-FFF2-40B4-BE49-F238E27FC236}">
                <a16:creationId xmlns:a16="http://schemas.microsoft.com/office/drawing/2014/main" id="{2E1FAFE1-D477-4037-9605-280D6866038D}"/>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1063225" y="34297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descr="http://www.auntiepixelante.com/wp-content/uploads/2009/07/supermariobrosbeginning.png">
            <a:extLst>
              <a:ext uri="{FF2B5EF4-FFF2-40B4-BE49-F238E27FC236}">
                <a16:creationId xmlns:a16="http://schemas.microsoft.com/office/drawing/2014/main" id="{FC2BEDCF-CDEA-411F-82CB-16954C9DC36C}"/>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1460500" y="54864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2" descr="http://www.auntiepixelante.com/wp-content/uploads/2009/07/supermariobrosbeginning.png">
            <a:extLst>
              <a:ext uri="{FF2B5EF4-FFF2-40B4-BE49-F238E27FC236}">
                <a16:creationId xmlns:a16="http://schemas.microsoft.com/office/drawing/2014/main" id="{B2299E95-DF6C-44AD-914A-87E63E2D7701}"/>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1449388" y="57245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2" descr="http://www.auntiepixelante.com/wp-content/uploads/2009/07/supermariobrosbeginning.png">
            <a:extLst>
              <a:ext uri="{FF2B5EF4-FFF2-40B4-BE49-F238E27FC236}">
                <a16:creationId xmlns:a16="http://schemas.microsoft.com/office/drawing/2014/main" id="{2C033778-7FEC-4A9D-80FB-0BE7444678B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1522531" y="57363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579" name="Picture 2" descr="http://www.auntiepixelante.com/wp-content/uploads/2009/07/supermariobrosbeginning.png">
            <a:extLst>
              <a:ext uri="{FF2B5EF4-FFF2-40B4-BE49-F238E27FC236}">
                <a16:creationId xmlns:a16="http://schemas.microsoft.com/office/drawing/2014/main" id="{8FFB0BC7-7AE3-457E-B4C0-EF0076D6C8E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1522531" y="57363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580" name="TextBox 579">
            <a:extLst>
              <a:ext uri="{FF2B5EF4-FFF2-40B4-BE49-F238E27FC236}">
                <a16:creationId xmlns:a16="http://schemas.microsoft.com/office/drawing/2014/main" id="{65F1FCA0-8BA0-4AB5-8C0E-1BFC335442B2}"/>
              </a:ext>
            </a:extLst>
          </p:cNvPr>
          <p:cNvSpPr txBox="1"/>
          <p:nvPr/>
        </p:nvSpPr>
        <p:spPr>
          <a:xfrm>
            <a:off x="646590" y="3532239"/>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Superstar</a:t>
            </a:r>
          </a:p>
        </p:txBody>
      </p:sp>
      <p:sp>
        <p:nvSpPr>
          <p:cNvPr id="582" name="TextBox 581">
            <a:extLst>
              <a:ext uri="{FF2B5EF4-FFF2-40B4-BE49-F238E27FC236}">
                <a16:creationId xmlns:a16="http://schemas.microsoft.com/office/drawing/2014/main" id="{6826E48E-2C80-4AC7-AAC0-C713C3AB49DC}"/>
              </a:ext>
            </a:extLst>
          </p:cNvPr>
          <p:cNvSpPr txBox="1"/>
          <p:nvPr/>
        </p:nvSpPr>
        <p:spPr>
          <a:xfrm>
            <a:off x="514598" y="4796573"/>
            <a:ext cx="2179798" cy="515655"/>
          </a:xfrm>
          <a:prstGeom prst="rect">
            <a:avLst/>
          </a:prstGeom>
          <a:noFill/>
          <a:effectLst/>
        </p:spPr>
        <p:txBody>
          <a:bodyPr wrap="square" rtlCol="0" anchor="ctr">
            <a:noAutofit/>
          </a:bodyPr>
          <a:lstStyle/>
          <a:p>
            <a:pPr algn="ctr"/>
            <a:r>
              <a:rPr lang="en-US" sz="800" dirty="0">
                <a:latin typeface="Montserrat Medium" panose="00000600000000000000" pitchFamily="2" charset="0"/>
              </a:rPr>
              <a:t>Hit 3 different opponents while protected by a single Star power.</a:t>
            </a:r>
          </a:p>
        </p:txBody>
      </p:sp>
      <p:pic>
        <p:nvPicPr>
          <p:cNvPr id="605" name="Picture 2" descr="http://www.auntiepixelante.com/wp-content/uploads/2009/07/supermariobrosbeginning.png">
            <a:extLst>
              <a:ext uri="{FF2B5EF4-FFF2-40B4-BE49-F238E27FC236}">
                <a16:creationId xmlns:a16="http://schemas.microsoft.com/office/drawing/2014/main" id="{A727D1A8-F97F-4F65-ADAD-B94430B2BF42}"/>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2741976" y="34290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606" name="Picture 2" descr="http://www.auntiepixelante.com/wp-content/uploads/2009/07/supermariobrosbeginning.png">
            <a:extLst>
              <a:ext uri="{FF2B5EF4-FFF2-40B4-BE49-F238E27FC236}">
                <a16:creationId xmlns:a16="http://schemas.microsoft.com/office/drawing/2014/main" id="{90C5425F-B828-46B9-8B20-E1175487E67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3188596" y="34444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607" name="Picture 2" descr="http://www.auntiepixelante.com/wp-content/uploads/2009/07/supermariobrosbeginning.png">
            <a:extLst>
              <a:ext uri="{FF2B5EF4-FFF2-40B4-BE49-F238E27FC236}">
                <a16:creationId xmlns:a16="http://schemas.microsoft.com/office/drawing/2014/main" id="{E7BAEEB0-8ECE-4F56-B292-113C9A1324DB}"/>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3343704" y="34297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610" name="Picture 2" descr="http://www.auntiepixelante.com/wp-content/uploads/2009/07/supermariobrosbeginning.png">
            <a:extLst>
              <a:ext uri="{FF2B5EF4-FFF2-40B4-BE49-F238E27FC236}">
                <a16:creationId xmlns:a16="http://schemas.microsoft.com/office/drawing/2014/main" id="{71189DF7-5CF0-43B5-A0CA-46475D083927}"/>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3746500" y="54864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611" name="Picture 2" descr="http://www.auntiepixelante.com/wp-content/uploads/2009/07/supermariobrosbeginning.png">
            <a:extLst>
              <a:ext uri="{FF2B5EF4-FFF2-40B4-BE49-F238E27FC236}">
                <a16:creationId xmlns:a16="http://schemas.microsoft.com/office/drawing/2014/main" id="{79A46EED-72CA-48F0-A86D-83B654EA6C8E}"/>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3735388" y="57245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612" name="Picture 2" descr="http://www.auntiepixelante.com/wp-content/uploads/2009/07/supermariobrosbeginning.png">
            <a:extLst>
              <a:ext uri="{FF2B5EF4-FFF2-40B4-BE49-F238E27FC236}">
                <a16:creationId xmlns:a16="http://schemas.microsoft.com/office/drawing/2014/main" id="{D1A36F9A-2D27-4406-A2A6-787D12264B2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3808531" y="57363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2" descr="http://www.auntiepixelante.com/wp-content/uploads/2009/07/supermariobrosbeginning.png">
            <a:extLst>
              <a:ext uri="{FF2B5EF4-FFF2-40B4-BE49-F238E27FC236}">
                <a16:creationId xmlns:a16="http://schemas.microsoft.com/office/drawing/2014/main" id="{E9A61540-F662-4970-9135-FAC2F4CBC9B2}"/>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3808531" y="57363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614" name="TextBox 613">
            <a:extLst>
              <a:ext uri="{FF2B5EF4-FFF2-40B4-BE49-F238E27FC236}">
                <a16:creationId xmlns:a16="http://schemas.microsoft.com/office/drawing/2014/main" id="{3310E5AA-EE7E-401B-9183-EB93ECD9D105}"/>
              </a:ext>
            </a:extLst>
          </p:cNvPr>
          <p:cNvSpPr txBox="1"/>
          <p:nvPr/>
        </p:nvSpPr>
        <p:spPr>
          <a:xfrm>
            <a:off x="2927069" y="3532239"/>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Mortar Man</a:t>
            </a:r>
          </a:p>
        </p:txBody>
      </p:sp>
      <p:sp>
        <p:nvSpPr>
          <p:cNvPr id="616" name="TextBox 615">
            <a:extLst>
              <a:ext uri="{FF2B5EF4-FFF2-40B4-BE49-F238E27FC236}">
                <a16:creationId xmlns:a16="http://schemas.microsoft.com/office/drawing/2014/main" id="{B4F3BA82-A823-48AA-8A48-A606B12343B4}"/>
              </a:ext>
            </a:extLst>
          </p:cNvPr>
          <p:cNvSpPr txBox="1"/>
          <p:nvPr/>
        </p:nvSpPr>
        <p:spPr>
          <a:xfrm>
            <a:off x="2795077" y="4796573"/>
            <a:ext cx="2179798" cy="544683"/>
          </a:xfrm>
          <a:prstGeom prst="rect">
            <a:avLst/>
          </a:prstGeom>
          <a:noFill/>
          <a:effectLst/>
        </p:spPr>
        <p:txBody>
          <a:bodyPr wrap="square" rtlCol="0" anchor="ctr">
            <a:noAutofit/>
          </a:bodyPr>
          <a:lstStyle/>
          <a:p>
            <a:pPr algn="ctr"/>
            <a:r>
              <a:rPr lang="en-US" sz="800" dirty="0">
                <a:latin typeface="Montserrat Medium" panose="00000600000000000000" pitchFamily="2" charset="0"/>
              </a:rPr>
              <a:t>Launch a Bob-</a:t>
            </a:r>
            <a:r>
              <a:rPr lang="en-US" sz="800" dirty="0" err="1">
                <a:latin typeface="Montserrat Medium" panose="00000600000000000000" pitchFamily="2" charset="0"/>
              </a:rPr>
              <a:t>omb</a:t>
            </a:r>
            <a:r>
              <a:rPr lang="en-US" sz="800" dirty="0">
                <a:latin typeface="Montserrat Medium" panose="00000600000000000000" pitchFamily="2" charset="0"/>
              </a:rPr>
              <a:t> forward and have it explode an opponent in front of you.</a:t>
            </a:r>
          </a:p>
        </p:txBody>
      </p:sp>
      <p:pic>
        <p:nvPicPr>
          <p:cNvPr id="639" name="Picture 2" descr="http://www.auntiepixelante.com/wp-content/uploads/2009/07/supermariobrosbeginning.png">
            <a:extLst>
              <a:ext uri="{FF2B5EF4-FFF2-40B4-BE49-F238E27FC236}">
                <a16:creationId xmlns:a16="http://schemas.microsoft.com/office/drawing/2014/main" id="{6CFED9F1-41B4-43B3-B775-9594F6ADEA3B}"/>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5027976" y="34290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2" descr="http://www.auntiepixelante.com/wp-content/uploads/2009/07/supermariobrosbeginning.png">
            <a:extLst>
              <a:ext uri="{FF2B5EF4-FFF2-40B4-BE49-F238E27FC236}">
                <a16:creationId xmlns:a16="http://schemas.microsoft.com/office/drawing/2014/main" id="{035F5732-9E73-4D38-806E-24489499EAED}"/>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5474596" y="34444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641" name="Picture 2" descr="http://www.auntiepixelante.com/wp-content/uploads/2009/07/supermariobrosbeginning.png">
            <a:extLst>
              <a:ext uri="{FF2B5EF4-FFF2-40B4-BE49-F238E27FC236}">
                <a16:creationId xmlns:a16="http://schemas.microsoft.com/office/drawing/2014/main" id="{ABBF2CE4-CE7E-4930-8BFC-48BA2B85C24A}"/>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5453491" y="3389243"/>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 descr="http://www.auntiepixelante.com/wp-content/uploads/2009/07/supermariobrosbeginning.png">
            <a:extLst>
              <a:ext uri="{FF2B5EF4-FFF2-40B4-BE49-F238E27FC236}">
                <a16:creationId xmlns:a16="http://schemas.microsoft.com/office/drawing/2014/main" id="{200AE5E9-3B8F-4677-A237-A3CFB7754AB4}"/>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6032500" y="54864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 descr="http://www.auntiepixelante.com/wp-content/uploads/2009/07/supermariobrosbeginning.png">
            <a:extLst>
              <a:ext uri="{FF2B5EF4-FFF2-40B4-BE49-F238E27FC236}">
                <a16:creationId xmlns:a16="http://schemas.microsoft.com/office/drawing/2014/main" id="{F0F75E4A-15DC-461A-8B30-B5DCC391C4DA}"/>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6021388" y="57245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 descr="http://www.auntiepixelante.com/wp-content/uploads/2009/07/supermariobrosbeginning.png">
            <a:extLst>
              <a:ext uri="{FF2B5EF4-FFF2-40B4-BE49-F238E27FC236}">
                <a16:creationId xmlns:a16="http://schemas.microsoft.com/office/drawing/2014/main" id="{20639F4F-A9DA-449B-9848-33D6E66D07F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6094531" y="57363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descr="http://www.auntiepixelante.com/wp-content/uploads/2009/07/supermariobrosbeginning.png">
            <a:extLst>
              <a:ext uri="{FF2B5EF4-FFF2-40B4-BE49-F238E27FC236}">
                <a16:creationId xmlns:a16="http://schemas.microsoft.com/office/drawing/2014/main" id="{3F045EC6-3BFB-470E-9C58-9762AD49382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6094531" y="57363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648" name="TextBox 647">
            <a:extLst>
              <a:ext uri="{FF2B5EF4-FFF2-40B4-BE49-F238E27FC236}">
                <a16:creationId xmlns:a16="http://schemas.microsoft.com/office/drawing/2014/main" id="{8351C551-31AF-47E6-ABFD-ED4116AF83E4}"/>
              </a:ext>
            </a:extLst>
          </p:cNvPr>
          <p:cNvSpPr txBox="1"/>
          <p:nvPr/>
        </p:nvSpPr>
        <p:spPr>
          <a:xfrm>
            <a:off x="5213069" y="3532239"/>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Speeding Bullet</a:t>
            </a:r>
          </a:p>
        </p:txBody>
      </p:sp>
      <p:sp>
        <p:nvSpPr>
          <p:cNvPr id="650" name="TextBox 649">
            <a:extLst>
              <a:ext uri="{FF2B5EF4-FFF2-40B4-BE49-F238E27FC236}">
                <a16:creationId xmlns:a16="http://schemas.microsoft.com/office/drawing/2014/main" id="{681D175B-53F3-452D-8D67-FAA89846702A}"/>
              </a:ext>
            </a:extLst>
          </p:cNvPr>
          <p:cNvSpPr txBox="1"/>
          <p:nvPr/>
        </p:nvSpPr>
        <p:spPr>
          <a:xfrm>
            <a:off x="5081077" y="4796573"/>
            <a:ext cx="2179798" cy="544684"/>
          </a:xfrm>
          <a:prstGeom prst="rect">
            <a:avLst/>
          </a:prstGeom>
          <a:noFill/>
          <a:effectLst/>
        </p:spPr>
        <p:txBody>
          <a:bodyPr wrap="square" rtlCol="0" anchor="ctr">
            <a:noAutofit/>
          </a:bodyPr>
          <a:lstStyle/>
          <a:p>
            <a:pPr algn="ctr"/>
            <a:r>
              <a:rPr lang="en-US" sz="800" dirty="0">
                <a:latin typeface="Montserrat Medium" panose="00000600000000000000" pitchFamily="2" charset="0"/>
              </a:rPr>
              <a:t>Pass 3 opponents while riding a </a:t>
            </a:r>
          </a:p>
          <a:p>
            <a:pPr algn="ctr"/>
            <a:r>
              <a:rPr lang="en-US" sz="800" dirty="0">
                <a:latin typeface="Montserrat Medium" panose="00000600000000000000" pitchFamily="2" charset="0"/>
              </a:rPr>
              <a:t>single Bullet Bill.</a:t>
            </a:r>
          </a:p>
        </p:txBody>
      </p:sp>
      <p:pic>
        <p:nvPicPr>
          <p:cNvPr id="673" name="Picture 2" descr="http://www.auntiepixelante.com/wp-content/uploads/2009/07/supermariobrosbeginning.png">
            <a:extLst>
              <a:ext uri="{FF2B5EF4-FFF2-40B4-BE49-F238E27FC236}">
                <a16:creationId xmlns:a16="http://schemas.microsoft.com/office/drawing/2014/main" id="{5348D4C0-EAFE-4292-8DB6-ABE257CB7EF1}"/>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461497" y="66294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674" name="Picture 2" descr="http://www.auntiepixelante.com/wp-content/uploads/2009/07/supermariobrosbeginning.png">
            <a:extLst>
              <a:ext uri="{FF2B5EF4-FFF2-40B4-BE49-F238E27FC236}">
                <a16:creationId xmlns:a16="http://schemas.microsoft.com/office/drawing/2014/main" id="{CE9EBECA-4031-4353-A631-E884AE5D9E4D}"/>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908117" y="66448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675" name="Picture 2" descr="http://www.auntiepixelante.com/wp-content/uploads/2009/07/supermariobrosbeginning.png">
            <a:extLst>
              <a:ext uri="{FF2B5EF4-FFF2-40B4-BE49-F238E27FC236}">
                <a16:creationId xmlns:a16="http://schemas.microsoft.com/office/drawing/2014/main" id="{38887DD6-3673-4760-8AA1-87C20CEC8A55}"/>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1063225" y="66301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678" name="Picture 2" descr="http://www.auntiepixelante.com/wp-content/uploads/2009/07/supermariobrosbeginning.png">
            <a:extLst>
              <a:ext uri="{FF2B5EF4-FFF2-40B4-BE49-F238E27FC236}">
                <a16:creationId xmlns:a16="http://schemas.microsoft.com/office/drawing/2014/main" id="{70021EB5-28CE-4BFB-A0A7-C2635750872F}"/>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1460500" y="86868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679" name="Picture 2" descr="http://www.auntiepixelante.com/wp-content/uploads/2009/07/supermariobrosbeginning.png">
            <a:extLst>
              <a:ext uri="{FF2B5EF4-FFF2-40B4-BE49-F238E27FC236}">
                <a16:creationId xmlns:a16="http://schemas.microsoft.com/office/drawing/2014/main" id="{6E3408B7-59C2-4028-B185-7A0C2DA1B72B}"/>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1449388" y="89249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680" name="Picture 2" descr="http://www.auntiepixelante.com/wp-content/uploads/2009/07/supermariobrosbeginning.png">
            <a:extLst>
              <a:ext uri="{FF2B5EF4-FFF2-40B4-BE49-F238E27FC236}">
                <a16:creationId xmlns:a16="http://schemas.microsoft.com/office/drawing/2014/main" id="{7C7C994C-B52D-40E0-9F8F-261767D4DAE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1522531" y="89367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681" name="Picture 2" descr="http://www.auntiepixelante.com/wp-content/uploads/2009/07/supermariobrosbeginning.png">
            <a:extLst>
              <a:ext uri="{FF2B5EF4-FFF2-40B4-BE49-F238E27FC236}">
                <a16:creationId xmlns:a16="http://schemas.microsoft.com/office/drawing/2014/main" id="{CF700F55-8004-4C59-BD92-2336606B1C4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1522531" y="89367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682" name="TextBox 681">
            <a:extLst>
              <a:ext uri="{FF2B5EF4-FFF2-40B4-BE49-F238E27FC236}">
                <a16:creationId xmlns:a16="http://schemas.microsoft.com/office/drawing/2014/main" id="{204437B5-0F97-4A79-8E1B-F75C395DA8A5}"/>
              </a:ext>
            </a:extLst>
          </p:cNvPr>
          <p:cNvSpPr txBox="1"/>
          <p:nvPr/>
        </p:nvSpPr>
        <p:spPr>
          <a:xfrm>
            <a:off x="646590" y="6732639"/>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Clumsy</a:t>
            </a:r>
          </a:p>
        </p:txBody>
      </p:sp>
      <p:sp>
        <p:nvSpPr>
          <p:cNvPr id="684" name="TextBox 683">
            <a:extLst>
              <a:ext uri="{FF2B5EF4-FFF2-40B4-BE49-F238E27FC236}">
                <a16:creationId xmlns:a16="http://schemas.microsoft.com/office/drawing/2014/main" id="{A772236A-1F91-46F9-B7CD-9DED62FA6866}"/>
              </a:ext>
            </a:extLst>
          </p:cNvPr>
          <p:cNvSpPr txBox="1"/>
          <p:nvPr/>
        </p:nvSpPr>
        <p:spPr>
          <a:xfrm>
            <a:off x="514598" y="7996974"/>
            <a:ext cx="2179798" cy="522912"/>
          </a:xfrm>
          <a:prstGeom prst="rect">
            <a:avLst/>
          </a:prstGeom>
          <a:noFill/>
          <a:effectLst/>
        </p:spPr>
        <p:txBody>
          <a:bodyPr wrap="square" rtlCol="0" anchor="ctr">
            <a:noAutofit/>
          </a:bodyPr>
          <a:lstStyle/>
          <a:p>
            <a:pPr algn="ctr"/>
            <a:r>
              <a:rPr lang="en-US" sz="800" dirty="0">
                <a:latin typeface="Montserrat Medium" panose="00000600000000000000" pitchFamily="2" charset="0"/>
              </a:rPr>
              <a:t>In one race, hit your own </a:t>
            </a:r>
          </a:p>
          <a:p>
            <a:pPr algn="ctr"/>
            <a:r>
              <a:rPr lang="en-US" sz="800" dirty="0">
                <a:latin typeface="Montserrat Medium" panose="00000600000000000000" pitchFamily="2" charset="0"/>
              </a:rPr>
              <a:t>Green Shell 3 times.</a:t>
            </a:r>
          </a:p>
        </p:txBody>
      </p:sp>
      <p:pic>
        <p:nvPicPr>
          <p:cNvPr id="461" name="Picture 4" descr="http://bigalmanack.com/wp-content/uploads/2015/09/entrepreneur-friend-or-enemy.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560" y="609600"/>
            <a:ext cx="1461280" cy="1043354"/>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412" name="Picture 18" descr="https://cdn.meme.am/images/117729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642" y="3759354"/>
            <a:ext cx="1535116" cy="105089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413" name="Picture 20" descr="http://stephenmillerbooks.com/wp-content/uploads/2014/07/mortar-man-by-US-Army.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79685" y="3780181"/>
            <a:ext cx="1582075" cy="1009240"/>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414" name="Picture 24" descr="http://bigredcloud.com/wp-content/uploads/Twice-As-Fast-As-a-Speeding-Bullet.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643" r="7076"/>
          <a:stretch/>
        </p:blipFill>
        <p:spPr bwMode="auto">
          <a:xfrm>
            <a:off x="5478449" y="3811544"/>
            <a:ext cx="1383544" cy="992604"/>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415" name="Picture 26" descr="http://www4.pictures.livingly.com/mp/5nVIFLG6Cowl.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778" r="11811"/>
          <a:stretch/>
        </p:blipFill>
        <p:spPr bwMode="auto">
          <a:xfrm>
            <a:off x="793468" y="6962220"/>
            <a:ext cx="1613465" cy="1064152"/>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374" name="Picture 6" descr="http://www.liketotally80s.com/wp-content/uploads/2014/03/hungry-hungry-hippos-2.jpg">
            <a:extLst>
              <a:ext uri="{FF2B5EF4-FFF2-40B4-BE49-F238E27FC236}">
                <a16:creationId xmlns:a16="http://schemas.microsoft.com/office/drawing/2014/main" id="{C6028D8C-43B4-4426-992F-FB629D61BA9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574" r="7304"/>
          <a:stretch/>
        </p:blipFill>
        <p:spPr bwMode="auto">
          <a:xfrm>
            <a:off x="5541042" y="641400"/>
            <a:ext cx="1273187" cy="987536"/>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388" name="Picture 2" descr="http://vignette4.wikia.nocookie.net/dragonball/images/4/4b/VegetaItsOver9000-02.png/revision/latest?cb=20100724145819">
            <a:extLst>
              <a:ext uri="{FF2B5EF4-FFF2-40B4-BE49-F238E27FC236}">
                <a16:creationId xmlns:a16="http://schemas.microsoft.com/office/drawing/2014/main" id="{1E397D2F-2491-4C79-A3F4-E429DFD6667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18658" y="604398"/>
            <a:ext cx="1381790" cy="1036343"/>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326" name="Picture 2" descr="http://www.auntiepixelante.com/wp-content/uploads/2009/07/supermariobrosbeginning.png">
            <a:extLst>
              <a:ext uri="{FF2B5EF4-FFF2-40B4-BE49-F238E27FC236}">
                <a16:creationId xmlns:a16="http://schemas.microsoft.com/office/drawing/2014/main" id="{3D892543-50B4-4D74-B4FA-7A06D99CC5B9}"/>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2747497" y="66294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 descr="http://www.auntiepixelante.com/wp-content/uploads/2009/07/supermariobrosbeginning.png">
            <a:extLst>
              <a:ext uri="{FF2B5EF4-FFF2-40B4-BE49-F238E27FC236}">
                <a16:creationId xmlns:a16="http://schemas.microsoft.com/office/drawing/2014/main" id="{2AD83DB0-F0A9-4F2B-8B41-3E7CEC8F7FC5}"/>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3194117" y="66448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2" descr="http://www.auntiepixelante.com/wp-content/uploads/2009/07/supermariobrosbeginning.png">
            <a:extLst>
              <a:ext uri="{FF2B5EF4-FFF2-40B4-BE49-F238E27FC236}">
                <a16:creationId xmlns:a16="http://schemas.microsoft.com/office/drawing/2014/main" id="{864D116F-E1D5-49DB-A9CF-FB3A6C7BA1A9}"/>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3349225" y="66301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2" descr="http://www.auntiepixelante.com/wp-content/uploads/2009/07/supermariobrosbeginning.png">
            <a:extLst>
              <a:ext uri="{FF2B5EF4-FFF2-40B4-BE49-F238E27FC236}">
                <a16:creationId xmlns:a16="http://schemas.microsoft.com/office/drawing/2014/main" id="{A4BBA4C3-F465-4E02-A0AD-61DB2850E122}"/>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3746500" y="86868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http://www.auntiepixelante.com/wp-content/uploads/2009/07/supermariobrosbeginning.png">
            <a:extLst>
              <a:ext uri="{FF2B5EF4-FFF2-40B4-BE49-F238E27FC236}">
                <a16:creationId xmlns:a16="http://schemas.microsoft.com/office/drawing/2014/main" id="{355E3241-4004-43E3-854F-9F608E0DFE5E}"/>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3735388" y="89249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descr="http://www.auntiepixelante.com/wp-content/uploads/2009/07/supermariobrosbeginning.png">
            <a:extLst>
              <a:ext uri="{FF2B5EF4-FFF2-40B4-BE49-F238E27FC236}">
                <a16:creationId xmlns:a16="http://schemas.microsoft.com/office/drawing/2014/main" id="{27D1F599-1841-48DE-9498-14B4603375B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3808531" y="89367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2" descr="http://www.auntiepixelante.com/wp-content/uploads/2009/07/supermariobrosbeginning.png">
            <a:extLst>
              <a:ext uri="{FF2B5EF4-FFF2-40B4-BE49-F238E27FC236}">
                <a16:creationId xmlns:a16="http://schemas.microsoft.com/office/drawing/2014/main" id="{DF621157-786F-4073-AD68-9B400E6261C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3808531" y="89367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9B332167-E623-4358-89EF-D9630FC7B85D}"/>
              </a:ext>
            </a:extLst>
          </p:cNvPr>
          <p:cNvSpPr txBox="1"/>
          <p:nvPr/>
        </p:nvSpPr>
        <p:spPr>
          <a:xfrm>
            <a:off x="2932590" y="6732639"/>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Impedimenta</a:t>
            </a:r>
          </a:p>
        </p:txBody>
      </p:sp>
      <p:sp>
        <p:nvSpPr>
          <p:cNvPr id="355" name="TextBox 354">
            <a:extLst>
              <a:ext uri="{FF2B5EF4-FFF2-40B4-BE49-F238E27FC236}">
                <a16:creationId xmlns:a16="http://schemas.microsoft.com/office/drawing/2014/main" id="{FC39F9EA-D710-46EF-8410-25458E2A6A6D}"/>
              </a:ext>
            </a:extLst>
          </p:cNvPr>
          <p:cNvSpPr txBox="1"/>
          <p:nvPr/>
        </p:nvSpPr>
        <p:spPr>
          <a:xfrm>
            <a:off x="2800598" y="7996973"/>
            <a:ext cx="2179798" cy="508397"/>
          </a:xfrm>
          <a:prstGeom prst="rect">
            <a:avLst/>
          </a:prstGeom>
          <a:noFill/>
          <a:effectLst/>
        </p:spPr>
        <p:txBody>
          <a:bodyPr wrap="square" rtlCol="0" anchor="ctr">
            <a:noAutofit/>
          </a:bodyPr>
          <a:lstStyle/>
          <a:p>
            <a:pPr algn="ctr"/>
            <a:r>
              <a:rPr lang="en-US" sz="800" dirty="0">
                <a:latin typeface="Montserrat Medium" panose="00000600000000000000" pitchFamily="2" charset="0"/>
              </a:rPr>
              <a:t>Throw a Banana forward to hit an opponent who is in front of you.</a:t>
            </a:r>
          </a:p>
        </p:txBody>
      </p:sp>
      <p:pic>
        <p:nvPicPr>
          <p:cNvPr id="358" name="Picture 2" descr="Image result for harry potter">
            <a:extLst>
              <a:ext uri="{FF2B5EF4-FFF2-40B4-BE49-F238E27FC236}">
                <a16:creationId xmlns:a16="http://schemas.microsoft.com/office/drawing/2014/main" id="{12876C11-D2B2-4901-9D8E-0C3D9D9DF4C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950" r="6553" b="247"/>
          <a:stretch/>
        </p:blipFill>
        <p:spPr bwMode="auto">
          <a:xfrm>
            <a:off x="3179172" y="7014552"/>
            <a:ext cx="1422651" cy="986448"/>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pic>
        <p:nvPicPr>
          <p:cNvPr id="360" name="Picture 2" descr="http://www.auntiepixelante.com/wp-content/uploads/2009/07/supermariobrosbeginning.png">
            <a:extLst>
              <a:ext uri="{FF2B5EF4-FFF2-40B4-BE49-F238E27FC236}">
                <a16:creationId xmlns:a16="http://schemas.microsoft.com/office/drawing/2014/main" id="{C407F75D-A052-43D5-AB71-5E44C2DCB37B}"/>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4839" r="39767" b="43840"/>
          <a:stretch/>
        </p:blipFill>
        <p:spPr bwMode="auto">
          <a:xfrm>
            <a:off x="5027976" y="66294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2" descr="http://www.auntiepixelante.com/wp-content/uploads/2009/07/supermariobrosbeginning.png">
            <a:extLst>
              <a:ext uri="{FF2B5EF4-FFF2-40B4-BE49-F238E27FC236}">
                <a16:creationId xmlns:a16="http://schemas.microsoft.com/office/drawing/2014/main" id="{BFF4A839-67BF-41C5-BC6C-3C859F611B9D}"/>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9426" r="57546" b="33061"/>
          <a:stretch/>
        </p:blipFill>
        <p:spPr bwMode="auto">
          <a:xfrm>
            <a:off x="5474596" y="6644873"/>
            <a:ext cx="1392760" cy="184356"/>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http://www.auntiepixelante.com/wp-content/uploads/2009/07/supermariobrosbeginning.png">
            <a:extLst>
              <a:ext uri="{FF2B5EF4-FFF2-40B4-BE49-F238E27FC236}">
                <a16:creationId xmlns:a16="http://schemas.microsoft.com/office/drawing/2014/main" id="{018032B0-7832-40B0-B7CD-7F95DF9D4BE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47916" r="50241" b="31846"/>
          <a:stretch/>
        </p:blipFill>
        <p:spPr bwMode="auto">
          <a:xfrm>
            <a:off x="5629704" y="6630124"/>
            <a:ext cx="1082544" cy="213048"/>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2" descr="http://www.auntiepixelante.com/wp-content/uploads/2009/07/supermariobrosbeginning.png">
            <a:extLst>
              <a:ext uri="{FF2B5EF4-FFF2-40B4-BE49-F238E27FC236}">
                <a16:creationId xmlns:a16="http://schemas.microsoft.com/office/drawing/2014/main" id="{A5A4F152-4C80-47C0-8138-906C8209B9EA}"/>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6032500" y="86868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2" descr="http://www.auntiepixelante.com/wp-content/uploads/2009/07/supermariobrosbeginning.png">
            <a:extLst>
              <a:ext uri="{FF2B5EF4-FFF2-40B4-BE49-F238E27FC236}">
                <a16:creationId xmlns:a16="http://schemas.microsoft.com/office/drawing/2014/main" id="{86EE5252-D26A-4696-9760-A67C45BF3839}"/>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6021388" y="89249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2" descr="http://www.auntiepixelante.com/wp-content/uploads/2009/07/supermariobrosbeginning.png">
            <a:extLst>
              <a:ext uri="{FF2B5EF4-FFF2-40B4-BE49-F238E27FC236}">
                <a16:creationId xmlns:a16="http://schemas.microsoft.com/office/drawing/2014/main" id="{DF8504DA-A158-49D7-A25F-25B370A2DF7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6094531" y="89367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2" descr="http://www.auntiepixelante.com/wp-content/uploads/2009/07/supermariobrosbeginning.png">
            <a:extLst>
              <a:ext uri="{FF2B5EF4-FFF2-40B4-BE49-F238E27FC236}">
                <a16:creationId xmlns:a16="http://schemas.microsoft.com/office/drawing/2014/main" id="{94521023-9316-4E12-B89D-27C474A35CBD}"/>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6094531" y="8936794"/>
            <a:ext cx="155338" cy="207207"/>
          </a:xfrm>
          <a:prstGeom prst="rect">
            <a:avLst/>
          </a:prstGeom>
          <a:noFill/>
          <a:extLst>
            <a:ext uri="{909E8E84-426E-40DD-AFC4-6F175D3DCCD1}">
              <a14:hiddenFill xmlns:a14="http://schemas.microsoft.com/office/drawing/2010/main">
                <a:solidFill>
                  <a:srgbClr val="FFFFFF"/>
                </a:solidFill>
              </a14:hiddenFill>
            </a:ext>
          </a:extLst>
        </p:spPr>
      </p:pic>
      <p:sp>
        <p:nvSpPr>
          <p:cNvPr id="387" name="TextBox 386">
            <a:extLst>
              <a:ext uri="{FF2B5EF4-FFF2-40B4-BE49-F238E27FC236}">
                <a16:creationId xmlns:a16="http://schemas.microsoft.com/office/drawing/2014/main" id="{081FFADC-36BF-4EF5-B57E-632786E2767A}"/>
              </a:ext>
            </a:extLst>
          </p:cNvPr>
          <p:cNvSpPr txBox="1"/>
          <p:nvPr/>
        </p:nvSpPr>
        <p:spPr>
          <a:xfrm>
            <a:off x="5213069" y="6761667"/>
            <a:ext cx="1915814" cy="276999"/>
          </a:xfrm>
          <a:prstGeom prst="rect">
            <a:avLst/>
          </a:prstGeom>
          <a:noFill/>
          <a:effectLst/>
        </p:spPr>
        <p:txBody>
          <a:bodyPr wrap="square" rtlCol="0">
            <a:spAutoFit/>
          </a:bodyPr>
          <a:lstStyle/>
          <a:p>
            <a:pPr algn="ctr"/>
            <a:r>
              <a:rPr lang="en-US" sz="1200" b="1" spc="50" dirty="0">
                <a:effectLst>
                  <a:outerShdw blurRad="50800" dist="38100" dir="2700000" algn="tl" rotWithShape="0">
                    <a:prstClr val="black">
                      <a:alpha val="40000"/>
                    </a:prstClr>
                  </a:outerShdw>
                </a:effectLst>
                <a:latin typeface="Montserrat ExtraBold" panose="00000900000000000000" pitchFamily="2" charset="0"/>
              </a:rPr>
              <a:t>Mushrooms!</a:t>
            </a:r>
          </a:p>
        </p:txBody>
      </p:sp>
      <p:sp>
        <p:nvSpPr>
          <p:cNvPr id="390" name="TextBox 389">
            <a:extLst>
              <a:ext uri="{FF2B5EF4-FFF2-40B4-BE49-F238E27FC236}">
                <a16:creationId xmlns:a16="http://schemas.microsoft.com/office/drawing/2014/main" id="{7959CBAE-DEBA-4F80-BE91-ECFE7867EA2B}"/>
              </a:ext>
            </a:extLst>
          </p:cNvPr>
          <p:cNvSpPr txBox="1"/>
          <p:nvPr/>
        </p:nvSpPr>
        <p:spPr>
          <a:xfrm>
            <a:off x="5081077" y="7996975"/>
            <a:ext cx="2179798" cy="551940"/>
          </a:xfrm>
          <a:prstGeom prst="rect">
            <a:avLst/>
          </a:prstGeom>
          <a:noFill/>
          <a:effectLst/>
        </p:spPr>
        <p:txBody>
          <a:bodyPr wrap="square" rtlCol="0" anchor="ctr">
            <a:noAutofit/>
          </a:bodyPr>
          <a:lstStyle/>
          <a:p>
            <a:pPr algn="ctr"/>
            <a:r>
              <a:rPr lang="en-US" sz="800" dirty="0">
                <a:latin typeface="Montserrat Medium" panose="00000600000000000000" pitchFamily="2" charset="0"/>
              </a:rPr>
              <a:t>In one race, find and use </a:t>
            </a:r>
          </a:p>
          <a:p>
            <a:pPr algn="ctr"/>
            <a:r>
              <a:rPr lang="en-US" sz="800" dirty="0">
                <a:latin typeface="Montserrat Medium" panose="00000600000000000000" pitchFamily="2" charset="0"/>
              </a:rPr>
              <a:t>3 Mushrooms that have fallen </a:t>
            </a:r>
          </a:p>
          <a:p>
            <a:pPr algn="ctr"/>
            <a:r>
              <a:rPr lang="en-US" sz="800" dirty="0">
                <a:latin typeface="Montserrat Medium" panose="00000600000000000000" pitchFamily="2" charset="0"/>
              </a:rPr>
              <a:t>onto the course.</a:t>
            </a:r>
          </a:p>
        </p:txBody>
      </p:sp>
      <p:pic>
        <p:nvPicPr>
          <p:cNvPr id="393" name="Picture 2" descr="http://www.personal.psu.edu/afr3/blogs/SIOW/Mushrooms%20pic.jpg">
            <a:extLst>
              <a:ext uri="{FF2B5EF4-FFF2-40B4-BE49-F238E27FC236}">
                <a16:creationId xmlns:a16="http://schemas.microsoft.com/office/drawing/2014/main" id="{C54BDE10-8A8A-4C3D-95B8-88665205F89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6050" r="8038"/>
          <a:stretch/>
        </p:blipFill>
        <p:spPr bwMode="auto">
          <a:xfrm>
            <a:off x="5281060" y="7086600"/>
            <a:ext cx="1771238" cy="862479"/>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433" name="Rectangle: Rounded Corners 432">
            <a:extLst>
              <a:ext uri="{FF2B5EF4-FFF2-40B4-BE49-F238E27FC236}">
                <a16:creationId xmlns:a16="http://schemas.microsoft.com/office/drawing/2014/main" id="{536B7D74-89A2-44C1-BBF6-7996E1998628}"/>
              </a:ext>
            </a:extLst>
          </p:cNvPr>
          <p:cNvSpPr/>
          <p:nvPr/>
        </p:nvSpPr>
        <p:spPr>
          <a:xfrm rot="10800000">
            <a:off x="-3419249" y="228600"/>
            <a:ext cx="2286000" cy="3200400"/>
          </a:xfrm>
          <a:prstGeom prst="roundRect">
            <a:avLst>
              <a:gd name="adj" fmla="val 10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5029200" y="3173415"/>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5029200" y="2605282"/>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191" name="Group 190">
            <a:extLst>
              <a:ext uri="{FF2B5EF4-FFF2-40B4-BE49-F238E27FC236}">
                <a16:creationId xmlns:a16="http://schemas.microsoft.com/office/drawing/2014/main" id="{E9E85778-D987-49F2-9104-F4E35C0F9185}"/>
              </a:ext>
            </a:extLst>
          </p:cNvPr>
          <p:cNvGrpSpPr/>
          <p:nvPr/>
        </p:nvGrpSpPr>
        <p:grpSpPr>
          <a:xfrm>
            <a:off x="5029200" y="3017043"/>
            <a:ext cx="2286000" cy="94483"/>
            <a:chOff x="-2506971" y="1317144"/>
            <a:chExt cx="2313350" cy="94457"/>
          </a:xfrm>
        </p:grpSpPr>
        <p:pic>
          <p:nvPicPr>
            <p:cNvPr id="192"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542" name="Picture 2" descr="http://www.auntiepixelante.com/wp-content/uploads/2009/07/supermariobrosbeginning.png">
            <a:extLst>
              <a:ext uri="{FF2B5EF4-FFF2-40B4-BE49-F238E27FC236}">
                <a16:creationId xmlns:a16="http://schemas.microsoft.com/office/drawing/2014/main" id="{8B9D6DD1-D125-4732-B4DA-C7EE242C5269}"/>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613" t="9233" r="63467" b="59991"/>
          <a:stretch/>
        </p:blipFill>
        <p:spPr bwMode="auto">
          <a:xfrm>
            <a:off x="6032500" y="2286000"/>
            <a:ext cx="279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43" name="Picture 2" descr="http://www.auntiepixelante.com/wp-content/uploads/2009/07/supermariobrosbeginning.png">
            <a:extLst>
              <a:ext uri="{FF2B5EF4-FFF2-40B4-BE49-F238E27FC236}">
                <a16:creationId xmlns:a16="http://schemas.microsoft.com/office/drawing/2014/main" id="{D50826D5-738A-4097-95B6-1AC91E638600}"/>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25545" t="16125" r="63400" b="66948"/>
          <a:stretch/>
        </p:blipFill>
        <p:spPr bwMode="auto">
          <a:xfrm>
            <a:off x="6021388" y="2524124"/>
            <a:ext cx="301624" cy="209551"/>
          </a:xfrm>
          <a:prstGeom prst="rect">
            <a:avLst/>
          </a:prstGeom>
          <a:noFill/>
          <a:extLst>
            <a:ext uri="{909E8E84-426E-40DD-AFC4-6F175D3DCCD1}">
              <a14:hiddenFill xmlns:a14="http://schemas.microsoft.com/office/drawing/2010/main">
                <a:solidFill>
                  <a:srgbClr val="FFFFFF"/>
                </a:solidFill>
              </a14:hiddenFill>
            </a:ext>
          </a:extLst>
        </p:spPr>
      </p:pic>
      <p:pic>
        <p:nvPicPr>
          <p:cNvPr id="544" name="Picture 2" descr="http://www.auntiepixelante.com/wp-content/uploads/2009/07/supermariobrosbeginning.png">
            <a:extLst>
              <a:ext uri="{FF2B5EF4-FFF2-40B4-BE49-F238E27FC236}">
                <a16:creationId xmlns:a16="http://schemas.microsoft.com/office/drawing/2014/main" id="{D869D8E4-4839-4D57-B9DE-3036543C408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6094531" y="25359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descr="http://www.auntiepixelante.com/wp-content/uploads/2009/07/supermariobrosbeginning.png">
            <a:extLst>
              <a:ext uri="{FF2B5EF4-FFF2-40B4-BE49-F238E27FC236}">
                <a16:creationId xmlns:a16="http://schemas.microsoft.com/office/drawing/2014/main" id="{1B97BF17-D7A3-44B0-97EC-6FF0269D970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58577" t="22352" r="28104" b="49210"/>
          <a:stretch/>
        </p:blipFill>
        <p:spPr bwMode="auto">
          <a:xfrm>
            <a:off x="6094531" y="2535994"/>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www.psdgraphics.com/file/laurel-wreath.jpg">
            <a:extLst>
              <a:ext uri="{FF2B5EF4-FFF2-40B4-BE49-F238E27FC236}">
                <a16:creationId xmlns:a16="http://schemas.microsoft.com/office/drawing/2014/main" id="{38BCA844-295A-44E0-9622-92504E62B471}"/>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5711630" y="2144549"/>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9" name="Picture 2" descr="http://www.mariowiki.com/images/2/29/PrincessPeachEmblem.png">
            <a:extLst>
              <a:ext uri="{FF2B5EF4-FFF2-40B4-BE49-F238E27FC236}">
                <a16:creationId xmlns:a16="http://schemas.microsoft.com/office/drawing/2014/main" id="{9762FA49-7ADE-400C-86B6-EE9D57F7ACA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10580" y="2236083"/>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20" name="TextBox 419">
            <a:extLst>
              <a:ext uri="{FF2B5EF4-FFF2-40B4-BE49-F238E27FC236}">
                <a16:creationId xmlns:a16="http://schemas.microsoft.com/office/drawing/2014/main" id="{0C6A33EF-CD15-4FD7-B26C-1CACA6526CEB}"/>
              </a:ext>
            </a:extLst>
          </p:cNvPr>
          <p:cNvSpPr txBox="1"/>
          <p:nvPr/>
        </p:nvSpPr>
        <p:spPr>
          <a:xfrm>
            <a:off x="5922202" y="2669143"/>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6</a:t>
            </a:r>
            <a:endParaRPr lang="en-US" b="1" dirty="0">
              <a:effectLst>
                <a:glow rad="50800">
                  <a:schemeClr val="bg1">
                    <a:alpha val="50000"/>
                  </a:schemeClr>
                </a:glow>
              </a:effectLst>
            </a:endParaRPr>
          </a:p>
        </p:txBody>
      </p:sp>
      <p:pic>
        <p:nvPicPr>
          <p:cNvPr id="195"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2743200" y="31734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2743200" y="26052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197" name="Group 196">
            <a:extLst>
              <a:ext uri="{FF2B5EF4-FFF2-40B4-BE49-F238E27FC236}">
                <a16:creationId xmlns:a16="http://schemas.microsoft.com/office/drawing/2014/main" id="{E9E85778-D987-49F2-9104-F4E35C0F9185}"/>
              </a:ext>
            </a:extLst>
          </p:cNvPr>
          <p:cNvGrpSpPr/>
          <p:nvPr/>
        </p:nvGrpSpPr>
        <p:grpSpPr>
          <a:xfrm>
            <a:off x="2743200" y="3017042"/>
            <a:ext cx="2286000" cy="94483"/>
            <a:chOff x="-2506971" y="1317144"/>
            <a:chExt cx="2313350" cy="94457"/>
          </a:xfrm>
        </p:grpSpPr>
        <p:pic>
          <p:nvPicPr>
            <p:cNvPr id="19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00"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457200" y="31734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457200" y="26052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E9E85778-D987-49F2-9104-F4E35C0F9185}"/>
              </a:ext>
            </a:extLst>
          </p:cNvPr>
          <p:cNvGrpSpPr/>
          <p:nvPr/>
        </p:nvGrpSpPr>
        <p:grpSpPr>
          <a:xfrm>
            <a:off x="457200" y="3017042"/>
            <a:ext cx="2286000" cy="94483"/>
            <a:chOff x="-2506971" y="1317144"/>
            <a:chExt cx="2313350" cy="94457"/>
          </a:xfrm>
        </p:grpSpPr>
        <p:pic>
          <p:nvPicPr>
            <p:cNvPr id="203"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6" name="Picture 2" descr="http://www.psdgraphics.com/file/laurel-wreath.jpg">
            <a:extLst>
              <a:ext uri="{FF2B5EF4-FFF2-40B4-BE49-F238E27FC236}">
                <a16:creationId xmlns:a16="http://schemas.microsoft.com/office/drawing/2014/main" id="{9FC2E824-7DFB-44DC-A32F-4E2C9CD6497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1139630" y="2131849"/>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7" name="Picture 2" descr="http://www.mariowiki.com/images/2/29/PrincessPeachEmblem.png">
            <a:extLst>
              <a:ext uri="{FF2B5EF4-FFF2-40B4-BE49-F238E27FC236}">
                <a16:creationId xmlns:a16="http://schemas.microsoft.com/office/drawing/2014/main" id="{9E735E77-4F10-4847-AA2F-749A2364F8C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38580" y="2223383"/>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08" name="TextBox 407">
            <a:extLst>
              <a:ext uri="{FF2B5EF4-FFF2-40B4-BE49-F238E27FC236}">
                <a16:creationId xmlns:a16="http://schemas.microsoft.com/office/drawing/2014/main" id="{FDB64581-5BF5-4B4E-ABBA-07F304B3C5FB}"/>
              </a:ext>
            </a:extLst>
          </p:cNvPr>
          <p:cNvSpPr txBox="1"/>
          <p:nvPr/>
        </p:nvSpPr>
        <p:spPr>
          <a:xfrm>
            <a:off x="1350202" y="2656443"/>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4</a:t>
            </a:r>
            <a:endParaRPr lang="en-US" b="1" dirty="0">
              <a:effectLst>
                <a:glow rad="50800">
                  <a:schemeClr val="bg1">
                    <a:alpha val="50000"/>
                  </a:schemeClr>
                </a:glow>
              </a:effectLst>
            </a:endParaRPr>
          </a:p>
        </p:txBody>
      </p:sp>
      <p:pic>
        <p:nvPicPr>
          <p:cNvPr id="410" name="Picture 2" descr="http://www.psdgraphics.com/file/laurel-wreath.jpg">
            <a:extLst>
              <a:ext uri="{FF2B5EF4-FFF2-40B4-BE49-F238E27FC236}">
                <a16:creationId xmlns:a16="http://schemas.microsoft.com/office/drawing/2014/main" id="{322B010C-9CC4-41CA-8EBC-D969F9CCA6D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3425630" y="2131849"/>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 name="Picture 2" descr="http://www.mariowiki.com/images/2/29/PrincessPeachEmblem.png">
            <a:extLst>
              <a:ext uri="{FF2B5EF4-FFF2-40B4-BE49-F238E27FC236}">
                <a16:creationId xmlns:a16="http://schemas.microsoft.com/office/drawing/2014/main" id="{663839A7-829E-467E-81EC-FD14FA4CAA0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21405" y="2223383"/>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16" name="TextBox 415">
            <a:extLst>
              <a:ext uri="{FF2B5EF4-FFF2-40B4-BE49-F238E27FC236}">
                <a16:creationId xmlns:a16="http://schemas.microsoft.com/office/drawing/2014/main" id="{563DF05D-2CB6-4A77-A3D5-8DECA8A77774}"/>
              </a:ext>
            </a:extLst>
          </p:cNvPr>
          <p:cNvSpPr txBox="1"/>
          <p:nvPr/>
        </p:nvSpPr>
        <p:spPr>
          <a:xfrm>
            <a:off x="3636202" y="2656443"/>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2</a:t>
            </a:r>
            <a:endParaRPr lang="en-US" b="1" dirty="0">
              <a:effectLst>
                <a:glow rad="50800">
                  <a:schemeClr val="bg1">
                    <a:alpha val="50000"/>
                  </a:schemeClr>
                </a:glow>
              </a:effectLst>
            </a:endParaRPr>
          </a:p>
        </p:txBody>
      </p:sp>
      <p:pic>
        <p:nvPicPr>
          <p:cNvPr id="205"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457200" y="63738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457200" y="58056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E9E85778-D987-49F2-9104-F4E35C0F9185}"/>
              </a:ext>
            </a:extLst>
          </p:cNvPr>
          <p:cNvGrpSpPr/>
          <p:nvPr/>
        </p:nvGrpSpPr>
        <p:grpSpPr>
          <a:xfrm>
            <a:off x="457200" y="6217442"/>
            <a:ext cx="2286000" cy="94483"/>
            <a:chOff x="-2506971" y="1317144"/>
            <a:chExt cx="2313350" cy="94457"/>
          </a:xfrm>
        </p:grpSpPr>
        <p:pic>
          <p:nvPicPr>
            <p:cNvPr id="20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10"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2743200" y="63738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2743200" y="58056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12" name="Group 211">
            <a:extLst>
              <a:ext uri="{FF2B5EF4-FFF2-40B4-BE49-F238E27FC236}">
                <a16:creationId xmlns:a16="http://schemas.microsoft.com/office/drawing/2014/main" id="{E9E85778-D987-49F2-9104-F4E35C0F9185}"/>
              </a:ext>
            </a:extLst>
          </p:cNvPr>
          <p:cNvGrpSpPr/>
          <p:nvPr/>
        </p:nvGrpSpPr>
        <p:grpSpPr>
          <a:xfrm>
            <a:off x="2743200" y="6217442"/>
            <a:ext cx="2286000" cy="94483"/>
            <a:chOff x="-2506971" y="1317144"/>
            <a:chExt cx="2313350" cy="94457"/>
          </a:xfrm>
        </p:grpSpPr>
        <p:pic>
          <p:nvPicPr>
            <p:cNvPr id="213"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15"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5029200" y="63738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5029200" y="58056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17" name="Group 216">
            <a:extLst>
              <a:ext uri="{FF2B5EF4-FFF2-40B4-BE49-F238E27FC236}">
                <a16:creationId xmlns:a16="http://schemas.microsoft.com/office/drawing/2014/main" id="{E9E85778-D987-49F2-9104-F4E35C0F9185}"/>
              </a:ext>
            </a:extLst>
          </p:cNvPr>
          <p:cNvGrpSpPr/>
          <p:nvPr/>
        </p:nvGrpSpPr>
        <p:grpSpPr>
          <a:xfrm>
            <a:off x="5029200" y="6217442"/>
            <a:ext cx="2286000" cy="94483"/>
            <a:chOff x="-2506971" y="1317144"/>
            <a:chExt cx="2313350" cy="94457"/>
          </a:xfrm>
        </p:grpSpPr>
        <p:pic>
          <p:nvPicPr>
            <p:cNvPr id="21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20"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457200" y="9572622"/>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457200" y="9004489"/>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22" name="Group 221">
            <a:extLst>
              <a:ext uri="{FF2B5EF4-FFF2-40B4-BE49-F238E27FC236}">
                <a16:creationId xmlns:a16="http://schemas.microsoft.com/office/drawing/2014/main" id="{E9E85778-D987-49F2-9104-F4E35C0F9185}"/>
              </a:ext>
            </a:extLst>
          </p:cNvPr>
          <p:cNvGrpSpPr/>
          <p:nvPr/>
        </p:nvGrpSpPr>
        <p:grpSpPr>
          <a:xfrm>
            <a:off x="457200" y="9416250"/>
            <a:ext cx="2286000" cy="94483"/>
            <a:chOff x="-2506971" y="1317144"/>
            <a:chExt cx="2313350" cy="94457"/>
          </a:xfrm>
        </p:grpSpPr>
        <p:pic>
          <p:nvPicPr>
            <p:cNvPr id="223"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25"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2743200" y="95742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2743200" y="90060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E9E85778-D987-49F2-9104-F4E35C0F9185}"/>
              </a:ext>
            </a:extLst>
          </p:cNvPr>
          <p:cNvGrpSpPr/>
          <p:nvPr/>
        </p:nvGrpSpPr>
        <p:grpSpPr>
          <a:xfrm>
            <a:off x="2743200" y="9417842"/>
            <a:ext cx="2286000" cy="94483"/>
            <a:chOff x="-2506971" y="1317144"/>
            <a:chExt cx="2313350" cy="94457"/>
          </a:xfrm>
        </p:grpSpPr>
        <p:pic>
          <p:nvPicPr>
            <p:cNvPr id="22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230"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86943" r="13355" b="1876"/>
          <a:stretch/>
        </p:blipFill>
        <p:spPr bwMode="auto">
          <a:xfrm>
            <a:off x="5029200" y="9574214"/>
            <a:ext cx="2286000" cy="25558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http://www.auntiepixelante.com/wp-content/uploads/2009/07/supermariobrosbeginning.png">
            <a:extLst>
              <a:ext uri="{FF2B5EF4-FFF2-40B4-BE49-F238E27FC236}">
                <a16:creationId xmlns:a16="http://schemas.microsoft.com/office/drawing/2014/main" id="{969DE5AE-9597-4D11-96B1-A5E17C1029A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8076" t="68620" r="13355"/>
          <a:stretch/>
        </p:blipFill>
        <p:spPr bwMode="auto">
          <a:xfrm>
            <a:off x="5029200" y="9006081"/>
            <a:ext cx="2286000" cy="717355"/>
          </a:xfrm>
          <a:prstGeom prst="rect">
            <a:avLst/>
          </a:prstGeom>
          <a:noFill/>
          <a:extLst>
            <a:ext uri="{909E8E84-426E-40DD-AFC4-6F175D3DCCD1}">
              <a14:hiddenFill xmlns:a14="http://schemas.microsoft.com/office/drawing/2010/main">
                <a:solidFill>
                  <a:srgbClr val="FFFFFF"/>
                </a:solidFill>
              </a14:hiddenFill>
            </a:ext>
          </a:extLst>
        </p:spPr>
      </p:pic>
      <p:grpSp>
        <p:nvGrpSpPr>
          <p:cNvPr id="232" name="Group 231">
            <a:extLst>
              <a:ext uri="{FF2B5EF4-FFF2-40B4-BE49-F238E27FC236}">
                <a16:creationId xmlns:a16="http://schemas.microsoft.com/office/drawing/2014/main" id="{E9E85778-D987-49F2-9104-F4E35C0F9185}"/>
              </a:ext>
            </a:extLst>
          </p:cNvPr>
          <p:cNvGrpSpPr/>
          <p:nvPr/>
        </p:nvGrpSpPr>
        <p:grpSpPr>
          <a:xfrm>
            <a:off x="5029200" y="9417842"/>
            <a:ext cx="2286000" cy="94483"/>
            <a:chOff x="-2506971" y="1317144"/>
            <a:chExt cx="2313350" cy="94457"/>
          </a:xfrm>
        </p:grpSpPr>
        <p:pic>
          <p:nvPicPr>
            <p:cNvPr id="233"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2506971" y="1317144"/>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27" t="93100" r="28946" b="-864"/>
            <a:stretch/>
          </p:blipFill>
          <p:spPr bwMode="auto">
            <a:xfrm>
              <a:off x="-1355671" y="1319526"/>
              <a:ext cx="1162050" cy="9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2" descr="http://www.psdgraphics.com/file/laurel-wreath.jpg">
            <a:extLst>
              <a:ext uri="{FF2B5EF4-FFF2-40B4-BE49-F238E27FC236}">
                <a16:creationId xmlns:a16="http://schemas.microsoft.com/office/drawing/2014/main" id="{24CE863C-A5A3-4722-AA56-4D87F3F6E72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3425630" y="5319549"/>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7" name="Picture 2" descr="http://www.mariowiki.com/images/2/29/PrincessPeachEmblem.png">
            <a:extLst>
              <a:ext uri="{FF2B5EF4-FFF2-40B4-BE49-F238E27FC236}">
                <a16:creationId xmlns:a16="http://schemas.microsoft.com/office/drawing/2014/main" id="{40470F34-79F4-44E3-9A30-1297F2F5A52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21405" y="5411083"/>
            <a:ext cx="548640" cy="54864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18" name="TextBox 617">
            <a:extLst>
              <a:ext uri="{FF2B5EF4-FFF2-40B4-BE49-F238E27FC236}">
                <a16:creationId xmlns:a16="http://schemas.microsoft.com/office/drawing/2014/main" id="{89C1CC75-5BFF-43FE-8459-D577710152B4}"/>
              </a:ext>
            </a:extLst>
          </p:cNvPr>
          <p:cNvSpPr txBox="1"/>
          <p:nvPr/>
        </p:nvSpPr>
        <p:spPr>
          <a:xfrm>
            <a:off x="3636202" y="5844143"/>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3</a:t>
            </a:r>
            <a:endParaRPr lang="en-US" b="1" dirty="0">
              <a:effectLst>
                <a:glow rad="50800">
                  <a:schemeClr val="bg1">
                    <a:alpha val="50000"/>
                  </a:schemeClr>
                </a:glow>
              </a:effectLst>
            </a:endParaRPr>
          </a:p>
        </p:txBody>
      </p:sp>
      <p:pic>
        <p:nvPicPr>
          <p:cNvPr id="398" name="Picture 2" descr="http://www.psdgraphics.com/file/laurel-wreath.jpg">
            <a:extLst>
              <a:ext uri="{FF2B5EF4-FFF2-40B4-BE49-F238E27FC236}">
                <a16:creationId xmlns:a16="http://schemas.microsoft.com/office/drawing/2014/main" id="{55265084-E37B-444B-BBE6-4C40E7D34AF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1139630" y="5319549"/>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9" name="Picture 2" descr="http://www.mariowiki.com/images/2/29/PrincessPeachEmblem.png">
            <a:extLst>
              <a:ext uri="{FF2B5EF4-FFF2-40B4-BE49-F238E27FC236}">
                <a16:creationId xmlns:a16="http://schemas.microsoft.com/office/drawing/2014/main" id="{07F83A90-E750-4B0B-8CC5-DB0ECDD756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38580" y="5411083"/>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00" name="TextBox 399">
            <a:extLst>
              <a:ext uri="{FF2B5EF4-FFF2-40B4-BE49-F238E27FC236}">
                <a16:creationId xmlns:a16="http://schemas.microsoft.com/office/drawing/2014/main" id="{2A6BAB9E-B2B7-4282-BE5E-367E3ED104B2}"/>
              </a:ext>
            </a:extLst>
          </p:cNvPr>
          <p:cNvSpPr txBox="1"/>
          <p:nvPr/>
        </p:nvSpPr>
        <p:spPr>
          <a:xfrm>
            <a:off x="1350202" y="5844143"/>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4</a:t>
            </a:r>
            <a:endParaRPr lang="en-US" b="1" dirty="0">
              <a:effectLst>
                <a:glow rad="50800">
                  <a:schemeClr val="bg1">
                    <a:alpha val="50000"/>
                  </a:schemeClr>
                </a:glow>
              </a:effectLst>
            </a:endParaRPr>
          </a:p>
        </p:txBody>
      </p:sp>
      <p:pic>
        <p:nvPicPr>
          <p:cNvPr id="402" name="Picture 2" descr="http://www.psdgraphics.com/file/laurel-wreath.jpg">
            <a:extLst>
              <a:ext uri="{FF2B5EF4-FFF2-40B4-BE49-F238E27FC236}">
                <a16:creationId xmlns:a16="http://schemas.microsoft.com/office/drawing/2014/main" id="{3D2AB274-D757-4296-864B-4DDD9E2B0A8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5711630" y="5332249"/>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3" name="Picture 2" descr="http://www.mariowiki.com/images/2/29/PrincessPeachEmblem.png">
            <a:extLst>
              <a:ext uri="{FF2B5EF4-FFF2-40B4-BE49-F238E27FC236}">
                <a16:creationId xmlns:a16="http://schemas.microsoft.com/office/drawing/2014/main" id="{763967BE-283B-4EAA-BE90-B41C6C21B5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10580" y="5423783"/>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04" name="TextBox 403">
            <a:extLst>
              <a:ext uri="{FF2B5EF4-FFF2-40B4-BE49-F238E27FC236}">
                <a16:creationId xmlns:a16="http://schemas.microsoft.com/office/drawing/2014/main" id="{85C46D5B-24E0-4F1E-A807-65370847757E}"/>
              </a:ext>
            </a:extLst>
          </p:cNvPr>
          <p:cNvSpPr txBox="1"/>
          <p:nvPr/>
        </p:nvSpPr>
        <p:spPr>
          <a:xfrm>
            <a:off x="5922202" y="5856843"/>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3</a:t>
            </a:r>
            <a:endParaRPr lang="en-US" b="1" dirty="0">
              <a:effectLst>
                <a:glow rad="50800">
                  <a:schemeClr val="bg1">
                    <a:alpha val="50000"/>
                  </a:schemeClr>
                </a:glow>
              </a:effectLst>
            </a:endParaRPr>
          </a:p>
        </p:txBody>
      </p:sp>
      <p:pic>
        <p:nvPicPr>
          <p:cNvPr id="422" name="Picture 2" descr="http://www.psdgraphics.com/file/laurel-wreath.jpg">
            <a:extLst>
              <a:ext uri="{FF2B5EF4-FFF2-40B4-BE49-F238E27FC236}">
                <a16:creationId xmlns:a16="http://schemas.microsoft.com/office/drawing/2014/main" id="{25DBE369-0D69-4118-BA80-2DDFE2726681}"/>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1139630" y="8520824"/>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23" name="Picture 2" descr="http://www.mariowiki.com/images/2/29/PrincessPeachEmblem.png">
            <a:extLst>
              <a:ext uri="{FF2B5EF4-FFF2-40B4-BE49-F238E27FC236}">
                <a16:creationId xmlns:a16="http://schemas.microsoft.com/office/drawing/2014/main" id="{9D1917CA-BF3E-4C6B-8C31-9B857E4745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38580" y="8612358"/>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24" name="TextBox 423">
            <a:extLst>
              <a:ext uri="{FF2B5EF4-FFF2-40B4-BE49-F238E27FC236}">
                <a16:creationId xmlns:a16="http://schemas.microsoft.com/office/drawing/2014/main" id="{74AC3179-8C9D-44AD-8EB6-CA2933B3FC13}"/>
              </a:ext>
            </a:extLst>
          </p:cNvPr>
          <p:cNvSpPr txBox="1"/>
          <p:nvPr/>
        </p:nvSpPr>
        <p:spPr>
          <a:xfrm>
            <a:off x="1350202" y="9045418"/>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2</a:t>
            </a:r>
            <a:endParaRPr lang="en-US" b="1" dirty="0">
              <a:effectLst>
                <a:glow rad="50800">
                  <a:schemeClr val="bg1">
                    <a:alpha val="50000"/>
                  </a:schemeClr>
                </a:glow>
              </a:effectLst>
            </a:endParaRPr>
          </a:p>
        </p:txBody>
      </p:sp>
      <p:pic>
        <p:nvPicPr>
          <p:cNvPr id="426" name="Picture 2" descr="http://www.psdgraphics.com/file/laurel-wreath.jpg">
            <a:extLst>
              <a:ext uri="{FF2B5EF4-FFF2-40B4-BE49-F238E27FC236}">
                <a16:creationId xmlns:a16="http://schemas.microsoft.com/office/drawing/2014/main" id="{D103FA32-8E6C-4CC8-BD18-A77C4C86BE2B}"/>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3425630" y="8520824"/>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27" name="Picture 2" descr="http://www.mariowiki.com/images/2/29/PrincessPeachEmblem.png">
            <a:extLst>
              <a:ext uri="{FF2B5EF4-FFF2-40B4-BE49-F238E27FC236}">
                <a16:creationId xmlns:a16="http://schemas.microsoft.com/office/drawing/2014/main" id="{C1550EB2-AABC-421E-A29C-4B5DF3AF7AB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21405" y="8612358"/>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28" name="TextBox 427">
            <a:extLst>
              <a:ext uri="{FF2B5EF4-FFF2-40B4-BE49-F238E27FC236}">
                <a16:creationId xmlns:a16="http://schemas.microsoft.com/office/drawing/2014/main" id="{87A9D656-F9A7-43C4-940C-6BF75B37FF27}"/>
              </a:ext>
            </a:extLst>
          </p:cNvPr>
          <p:cNvSpPr txBox="1"/>
          <p:nvPr/>
        </p:nvSpPr>
        <p:spPr>
          <a:xfrm>
            <a:off x="3636202" y="9045418"/>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6</a:t>
            </a:r>
            <a:endParaRPr lang="en-US" b="1" dirty="0">
              <a:effectLst>
                <a:glow rad="50800">
                  <a:schemeClr val="bg1">
                    <a:alpha val="50000"/>
                  </a:schemeClr>
                </a:glow>
              </a:effectLst>
            </a:endParaRPr>
          </a:p>
        </p:txBody>
      </p:sp>
      <p:pic>
        <p:nvPicPr>
          <p:cNvPr id="430" name="Picture 2" descr="http://www.psdgraphics.com/file/laurel-wreath.jpg">
            <a:extLst>
              <a:ext uri="{FF2B5EF4-FFF2-40B4-BE49-F238E27FC236}">
                <a16:creationId xmlns:a16="http://schemas.microsoft.com/office/drawing/2014/main" id="{43D09B56-9117-46FA-A5FD-8938F0AA2B7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256" t="7371" r="12015" b="3230"/>
          <a:stretch/>
        </p:blipFill>
        <p:spPr bwMode="auto">
          <a:xfrm>
            <a:off x="5711630" y="8520824"/>
            <a:ext cx="921140" cy="8332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31" name="Picture 2" descr="http://www.mariowiki.com/images/2/29/PrincessPeachEmblem.png">
            <a:extLst>
              <a:ext uri="{FF2B5EF4-FFF2-40B4-BE49-F238E27FC236}">
                <a16:creationId xmlns:a16="http://schemas.microsoft.com/office/drawing/2014/main" id="{AFC80160-AF70-4D47-B46B-7282EB57105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10580" y="8612358"/>
            <a:ext cx="548640" cy="548640"/>
          </a:xfrm>
          <a:prstGeom prst="rect">
            <a:avLst/>
          </a:prstGeom>
          <a:noFill/>
          <a:effectLst>
            <a:outerShdw blurRad="50800" dist="38100" dir="8100000" algn="tr" rotWithShape="0">
              <a:prstClr val="black">
                <a:alpha val="32000"/>
              </a:prstClr>
            </a:outerShdw>
          </a:effectLst>
          <a:extLst>
            <a:ext uri="{909E8E84-426E-40DD-AFC4-6F175D3DCCD1}">
              <a14:hiddenFill xmlns:a14="http://schemas.microsoft.com/office/drawing/2010/main">
                <a:solidFill>
                  <a:srgbClr val="FFFFFF"/>
                </a:solidFill>
              </a14:hiddenFill>
            </a:ext>
          </a:extLst>
        </p:spPr>
      </p:pic>
      <p:sp>
        <p:nvSpPr>
          <p:cNvPr id="432" name="TextBox 431">
            <a:extLst>
              <a:ext uri="{FF2B5EF4-FFF2-40B4-BE49-F238E27FC236}">
                <a16:creationId xmlns:a16="http://schemas.microsoft.com/office/drawing/2014/main" id="{23EE6AF8-6C0C-49F5-964D-F146B965920A}"/>
              </a:ext>
            </a:extLst>
          </p:cNvPr>
          <p:cNvSpPr txBox="1"/>
          <p:nvPr/>
        </p:nvSpPr>
        <p:spPr>
          <a:xfrm>
            <a:off x="5922202" y="9045418"/>
            <a:ext cx="499996" cy="400110"/>
          </a:xfrm>
          <a:prstGeom prst="rect">
            <a:avLst/>
          </a:prstGeom>
          <a:noFill/>
          <a:ln>
            <a:noFill/>
          </a:ln>
          <a:effectLst/>
        </p:spPr>
        <p:txBody>
          <a:bodyPr wrap="square" rtlCol="0">
            <a:spAutoFit/>
          </a:bodyPr>
          <a:lstStyle/>
          <a:p>
            <a:pPr algn="ctr"/>
            <a:r>
              <a:rPr lang="en-US" sz="2000" b="1" dirty="0">
                <a:effectLst>
                  <a:glow rad="50800">
                    <a:schemeClr val="bg1">
                      <a:alpha val="50000"/>
                    </a:schemeClr>
                  </a:glow>
                </a:effectLst>
              </a:rPr>
              <a:t>4</a:t>
            </a:r>
            <a:endParaRPr lang="en-US" b="1" dirty="0">
              <a:effectLst>
                <a:glow rad="50800">
                  <a:schemeClr val="bg1">
                    <a:alpha val="50000"/>
                  </a:schemeClr>
                </a:glow>
              </a:effectLst>
            </a:endParaRPr>
          </a:p>
        </p:txBody>
      </p:sp>
      <p:grpSp>
        <p:nvGrpSpPr>
          <p:cNvPr id="176" name="Group 175">
            <a:extLst>
              <a:ext uri="{FF2B5EF4-FFF2-40B4-BE49-F238E27FC236}">
                <a16:creationId xmlns:a16="http://schemas.microsoft.com/office/drawing/2014/main" id="{F7B1D3CC-0CD6-4CD0-94AA-C8BD654B3F2E}"/>
              </a:ext>
            </a:extLst>
          </p:cNvPr>
          <p:cNvGrpSpPr/>
          <p:nvPr/>
        </p:nvGrpSpPr>
        <p:grpSpPr>
          <a:xfrm>
            <a:off x="457200" y="228600"/>
            <a:ext cx="6852119" cy="9601200"/>
            <a:chOff x="463081" y="228600"/>
            <a:chExt cx="6852119" cy="9601200"/>
          </a:xfrm>
        </p:grpSpPr>
        <p:grpSp>
          <p:nvGrpSpPr>
            <p:cNvPr id="177" name="Group 176">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186" name="Rectangle 185"/>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83" name="Rectangle 182">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80" name="Rectangle 179">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9" name="TextBox 188">
            <a:extLst>
              <a:ext uri="{FF2B5EF4-FFF2-40B4-BE49-F238E27FC236}">
                <a16:creationId xmlns:a16="http://schemas.microsoft.com/office/drawing/2014/main" id="{81C0C135-4B6D-4CFF-8F4A-50C80C771690}"/>
              </a:ext>
            </a:extLst>
          </p:cNvPr>
          <p:cNvSpPr txBox="1"/>
          <p:nvPr/>
        </p:nvSpPr>
        <p:spPr>
          <a:xfrm>
            <a:off x="679451" y="31115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Is he mostly dead, or all dead?</a:t>
            </a:r>
          </a:p>
        </p:txBody>
      </p:sp>
      <p:sp>
        <p:nvSpPr>
          <p:cNvPr id="190" name="TextBox 189">
            <a:extLst>
              <a:ext uri="{FF2B5EF4-FFF2-40B4-BE49-F238E27FC236}">
                <a16:creationId xmlns:a16="http://schemas.microsoft.com/office/drawing/2014/main" id="{81C0C135-4B6D-4CFF-8F4A-50C80C771690}"/>
              </a:ext>
            </a:extLst>
          </p:cNvPr>
          <p:cNvSpPr txBox="1"/>
          <p:nvPr/>
        </p:nvSpPr>
        <p:spPr>
          <a:xfrm>
            <a:off x="2965451" y="31242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What’s his power level?</a:t>
            </a:r>
          </a:p>
        </p:txBody>
      </p:sp>
      <p:sp>
        <p:nvSpPr>
          <p:cNvPr id="235" name="TextBox 234">
            <a:extLst>
              <a:ext uri="{FF2B5EF4-FFF2-40B4-BE49-F238E27FC236}">
                <a16:creationId xmlns:a16="http://schemas.microsoft.com/office/drawing/2014/main" id="{81C0C135-4B6D-4CFF-8F4A-50C80C771690}"/>
              </a:ext>
            </a:extLst>
          </p:cNvPr>
          <p:cNvSpPr txBox="1"/>
          <p:nvPr/>
        </p:nvSpPr>
        <p:spPr>
          <a:xfrm>
            <a:off x="5251451" y="31242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You could almost say he was </a:t>
            </a:r>
          </a:p>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“hungry </a:t>
            </a:r>
            <a:r>
              <a:rPr lang="en-US" sz="600" i="1" dirty="0" err="1">
                <a:latin typeface="Montserrat Medium" panose="00000600000000000000" pitchFamily="2" charset="0"/>
                <a:ea typeface="Open Sans" panose="020B0606030504020204" pitchFamily="34" charset="0"/>
                <a:cs typeface="Open Sans" panose="020B0606030504020204" pitchFamily="34" charset="0"/>
              </a:rPr>
              <a:t>hungry</a:t>
            </a:r>
            <a:r>
              <a:rPr lang="en-US" sz="600" i="1" dirty="0">
                <a:latin typeface="Montserrat Medium" panose="00000600000000000000" pitchFamily="2" charset="0"/>
                <a:ea typeface="Open Sans" panose="020B0606030504020204" pitchFamily="34" charset="0"/>
                <a:cs typeface="Open Sans" panose="020B0606030504020204" pitchFamily="34" charset="0"/>
              </a:rPr>
              <a:t>”.</a:t>
            </a:r>
          </a:p>
        </p:txBody>
      </p:sp>
      <p:sp>
        <p:nvSpPr>
          <p:cNvPr id="236" name="TextBox 235">
            <a:extLst>
              <a:ext uri="{FF2B5EF4-FFF2-40B4-BE49-F238E27FC236}">
                <a16:creationId xmlns:a16="http://schemas.microsoft.com/office/drawing/2014/main" id="{81C0C135-4B6D-4CFF-8F4A-50C80C771690}"/>
              </a:ext>
            </a:extLst>
          </p:cNvPr>
          <p:cNvSpPr txBox="1"/>
          <p:nvPr/>
        </p:nvSpPr>
        <p:spPr>
          <a:xfrm>
            <a:off x="679451" y="631825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The crowd loves you!</a:t>
            </a:r>
          </a:p>
        </p:txBody>
      </p:sp>
      <p:sp>
        <p:nvSpPr>
          <p:cNvPr id="237" name="TextBox 236">
            <a:extLst>
              <a:ext uri="{FF2B5EF4-FFF2-40B4-BE49-F238E27FC236}">
                <a16:creationId xmlns:a16="http://schemas.microsoft.com/office/drawing/2014/main" id="{81C0C135-4B6D-4CFF-8F4A-50C80C771690}"/>
              </a:ext>
            </a:extLst>
          </p:cNvPr>
          <p:cNvSpPr txBox="1"/>
          <p:nvPr/>
        </p:nvSpPr>
        <p:spPr>
          <a:xfrm>
            <a:off x="2965451" y="633095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That really worked?</a:t>
            </a:r>
          </a:p>
        </p:txBody>
      </p:sp>
      <p:sp>
        <p:nvSpPr>
          <p:cNvPr id="238" name="TextBox 237">
            <a:extLst>
              <a:ext uri="{FF2B5EF4-FFF2-40B4-BE49-F238E27FC236}">
                <a16:creationId xmlns:a16="http://schemas.microsoft.com/office/drawing/2014/main" id="{81C0C135-4B6D-4CFF-8F4A-50C80C771690}"/>
              </a:ext>
            </a:extLst>
          </p:cNvPr>
          <p:cNvSpPr txBox="1"/>
          <p:nvPr/>
        </p:nvSpPr>
        <p:spPr>
          <a:xfrm>
            <a:off x="5251451" y="633095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Can’t compete with that.</a:t>
            </a:r>
          </a:p>
        </p:txBody>
      </p:sp>
      <p:sp>
        <p:nvSpPr>
          <p:cNvPr id="239" name="TextBox 238">
            <a:extLst>
              <a:ext uri="{FF2B5EF4-FFF2-40B4-BE49-F238E27FC236}">
                <a16:creationId xmlns:a16="http://schemas.microsoft.com/office/drawing/2014/main" id="{81C0C135-4B6D-4CFF-8F4A-50C80C771690}"/>
              </a:ext>
            </a:extLst>
          </p:cNvPr>
          <p:cNvSpPr txBox="1"/>
          <p:nvPr/>
        </p:nvSpPr>
        <p:spPr>
          <a:xfrm>
            <a:off x="679451" y="951865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Should have read the manual first.</a:t>
            </a:r>
          </a:p>
        </p:txBody>
      </p:sp>
      <p:sp>
        <p:nvSpPr>
          <p:cNvPr id="240" name="TextBox 239">
            <a:extLst>
              <a:ext uri="{FF2B5EF4-FFF2-40B4-BE49-F238E27FC236}">
                <a16:creationId xmlns:a16="http://schemas.microsoft.com/office/drawing/2014/main" id="{81C0C135-4B6D-4CFF-8F4A-50C80C771690}"/>
              </a:ext>
            </a:extLst>
          </p:cNvPr>
          <p:cNvSpPr txBox="1"/>
          <p:nvPr/>
        </p:nvSpPr>
        <p:spPr>
          <a:xfrm>
            <a:off x="2965451" y="953135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Wizards are good at spelling.</a:t>
            </a:r>
          </a:p>
        </p:txBody>
      </p:sp>
      <p:sp>
        <p:nvSpPr>
          <p:cNvPr id="241" name="TextBox 240">
            <a:extLst>
              <a:ext uri="{FF2B5EF4-FFF2-40B4-BE49-F238E27FC236}">
                <a16:creationId xmlns:a16="http://schemas.microsoft.com/office/drawing/2014/main" id="{81C0C135-4B6D-4CFF-8F4A-50C80C771690}"/>
              </a:ext>
            </a:extLst>
          </p:cNvPr>
          <p:cNvSpPr txBox="1"/>
          <p:nvPr/>
        </p:nvSpPr>
        <p:spPr>
          <a:xfrm>
            <a:off x="5251451" y="953135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You’ve been into Farmer Maggot’s crop!</a:t>
            </a:r>
          </a:p>
        </p:txBody>
      </p:sp>
    </p:spTree>
    <p:extLst>
      <p:ext uri="{BB962C8B-B14F-4D97-AF65-F5344CB8AC3E}">
        <p14:creationId xmlns:p14="http://schemas.microsoft.com/office/powerpoint/2010/main" val="3215849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BCE307C-1A4C-421E-BB71-8CF3E42004F0}"/>
              </a:ext>
            </a:extLst>
          </p:cNvPr>
          <p:cNvSpPr txBox="1"/>
          <p:nvPr/>
        </p:nvSpPr>
        <p:spPr>
          <a:xfrm>
            <a:off x="-4708525" y="1995077"/>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you </a:t>
            </a:r>
          </a:p>
          <a:p>
            <a:pPr algn="ctr"/>
            <a:r>
              <a:rPr lang="en-US" sz="800" dirty="0"/>
              <a:t>earn +1       . </a:t>
            </a:r>
          </a:p>
          <a:p>
            <a:pPr algn="ctr"/>
            <a:r>
              <a:rPr lang="en-US" sz="700" dirty="0"/>
              <a:t>Golden Mushrooms are worth 5 Mushrooms. </a:t>
            </a:r>
          </a:p>
        </p:txBody>
      </p:sp>
      <p:sp>
        <p:nvSpPr>
          <p:cNvPr id="16" name="TextBox 15">
            <a:extLst>
              <a:ext uri="{FF2B5EF4-FFF2-40B4-BE49-F238E27FC236}">
                <a16:creationId xmlns:a16="http://schemas.microsoft.com/office/drawing/2014/main" id="{9BCE307C-1A4C-421E-BB71-8CF3E42004F0}"/>
              </a:ext>
            </a:extLst>
          </p:cNvPr>
          <p:cNvSpPr txBox="1"/>
          <p:nvPr/>
        </p:nvSpPr>
        <p:spPr>
          <a:xfrm>
            <a:off x="-4425495" y="49284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you </a:t>
            </a:r>
          </a:p>
          <a:p>
            <a:pPr algn="ctr"/>
            <a:r>
              <a:rPr lang="en-US" sz="800" dirty="0"/>
              <a:t>earn +1       . </a:t>
            </a:r>
          </a:p>
          <a:p>
            <a:pPr algn="ctr"/>
            <a:r>
              <a:rPr lang="en-US" sz="700" dirty="0"/>
              <a:t>Golden Mushrooms are worth 5 Mushrooms. </a:t>
            </a:r>
          </a:p>
        </p:txBody>
      </p:sp>
      <p:sp>
        <p:nvSpPr>
          <p:cNvPr id="17" name="TextBox 16">
            <a:extLst>
              <a:ext uri="{FF2B5EF4-FFF2-40B4-BE49-F238E27FC236}">
                <a16:creationId xmlns:a16="http://schemas.microsoft.com/office/drawing/2014/main" id="{9BCE307C-1A4C-421E-BB71-8CF3E42004F0}"/>
              </a:ext>
            </a:extLst>
          </p:cNvPr>
          <p:cNvSpPr txBox="1"/>
          <p:nvPr/>
        </p:nvSpPr>
        <p:spPr>
          <a:xfrm>
            <a:off x="-4527096" y="276148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you </a:t>
            </a:r>
          </a:p>
          <a:p>
            <a:pPr algn="ctr"/>
            <a:r>
              <a:rPr lang="en-US" sz="800" dirty="0"/>
              <a:t>earn +1       . </a:t>
            </a:r>
          </a:p>
          <a:p>
            <a:pPr algn="ctr"/>
            <a:r>
              <a:rPr lang="en-US" sz="700" dirty="0"/>
              <a:t>Golden Mushrooms are worth 5 Mushrooms. </a:t>
            </a:r>
          </a:p>
        </p:txBody>
      </p:sp>
      <p:grpSp>
        <p:nvGrpSpPr>
          <p:cNvPr id="107" name="Group 106"/>
          <p:cNvGrpSpPr/>
          <p:nvPr/>
        </p:nvGrpSpPr>
        <p:grpSpPr>
          <a:xfrm>
            <a:off x="457200" y="228600"/>
            <a:ext cx="6858000" cy="9601198"/>
            <a:chOff x="457200" y="228600"/>
            <a:chExt cx="6858000" cy="11208294"/>
          </a:xfrm>
        </p:grpSpPr>
        <p:sp>
          <p:nvSpPr>
            <p:cNvPr id="23" name="Rectangle 22"/>
            <p:cNvSpPr/>
            <p:nvPr/>
          </p:nvSpPr>
          <p:spPr>
            <a:xfrm>
              <a:off x="457200" y="2286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BCE307C-1A4C-421E-BB71-8CF3E42004F0}"/>
                </a:ext>
              </a:extLst>
            </p:cNvPr>
            <p:cNvSpPr txBox="1"/>
            <p:nvPr/>
          </p:nvSpPr>
          <p:spPr>
            <a:xfrm>
              <a:off x="589190" y="841666"/>
              <a:ext cx="2051050" cy="877496"/>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Power Up</a:t>
              </a:r>
              <a:r>
                <a:rPr lang="en-US" sz="700" dirty="0"/>
                <a:t>: Once, before the drafting phase, you may search the Challenge deck for any challenge with a Mushroom symbol on it. At the end of the drafting phase, you must discard down to 4 challenges.. Any challenge with </a:t>
              </a:r>
              <a:r>
                <a:rPr lang="en-US" sz="700"/>
                <a:t>a Mushroom symbol </a:t>
              </a:r>
              <a:r>
                <a:rPr lang="en-US" sz="700" dirty="0"/>
                <a:t>is worth +4 crowns. </a:t>
              </a:r>
              <a:endParaRPr lang="en-US" sz="600" dirty="0"/>
            </a:p>
          </p:txBody>
        </p:sp>
        <p:sp>
          <p:nvSpPr>
            <p:cNvPr id="37" name="TextBox 36">
              <a:extLst>
                <a:ext uri="{FF2B5EF4-FFF2-40B4-BE49-F238E27FC236}">
                  <a16:creationId xmlns:a16="http://schemas.microsoft.com/office/drawing/2014/main" id="{E0AE9B32-F293-4B38-A9B6-79C3A3BF99BF}"/>
                </a:ext>
              </a:extLst>
            </p:cNvPr>
            <p:cNvSpPr txBox="1"/>
            <p:nvPr/>
          </p:nvSpPr>
          <p:spPr>
            <a:xfrm>
              <a:off x="660083" y="4394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MARIO</a:t>
              </a:r>
            </a:p>
          </p:txBody>
        </p:sp>
        <p:sp>
          <p:nvSpPr>
            <p:cNvPr id="38" name="Rectangle 37"/>
            <p:cNvSpPr/>
            <p:nvPr/>
          </p:nvSpPr>
          <p:spPr>
            <a:xfrm>
              <a:off x="2743200" y="2286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BCE307C-1A4C-421E-BB71-8CF3E42004F0}"/>
                </a:ext>
              </a:extLst>
            </p:cNvPr>
            <p:cNvSpPr txBox="1"/>
            <p:nvPr/>
          </p:nvSpPr>
          <p:spPr>
            <a:xfrm>
              <a:off x="2875190" y="985919"/>
              <a:ext cx="2051050" cy="733244"/>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Playful: </a:t>
              </a:r>
              <a:r>
                <a:rPr lang="en-US" sz="800" dirty="0"/>
                <a:t>Any challenges or achievements that require you to hit opponents with items are worth +5 Crowns. </a:t>
              </a:r>
              <a:endParaRPr lang="en-US" sz="700" dirty="0"/>
            </a:p>
          </p:txBody>
        </p:sp>
        <p:sp>
          <p:nvSpPr>
            <p:cNvPr id="40" name="TextBox 39">
              <a:extLst>
                <a:ext uri="{FF2B5EF4-FFF2-40B4-BE49-F238E27FC236}">
                  <a16:creationId xmlns:a16="http://schemas.microsoft.com/office/drawing/2014/main" id="{E0AE9B32-F293-4B38-A9B6-79C3A3BF99BF}"/>
                </a:ext>
              </a:extLst>
            </p:cNvPr>
            <p:cNvSpPr txBox="1"/>
            <p:nvPr/>
          </p:nvSpPr>
          <p:spPr>
            <a:xfrm>
              <a:off x="2946083" y="4394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Daisy</a:t>
              </a:r>
            </a:p>
          </p:txBody>
        </p:sp>
        <p:sp>
          <p:nvSpPr>
            <p:cNvPr id="41" name="Rectangle 40"/>
            <p:cNvSpPr/>
            <p:nvPr/>
          </p:nvSpPr>
          <p:spPr>
            <a:xfrm>
              <a:off x="5029200" y="2286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BCE307C-1A4C-421E-BB71-8CF3E42004F0}"/>
                </a:ext>
              </a:extLst>
            </p:cNvPr>
            <p:cNvSpPr txBox="1"/>
            <p:nvPr/>
          </p:nvSpPr>
          <p:spPr>
            <a:xfrm>
              <a:off x="5161190" y="913793"/>
              <a:ext cx="2051050" cy="805369"/>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Double Trouble</a:t>
              </a:r>
              <a:r>
                <a:rPr lang="en-US" sz="700" dirty="0"/>
                <a:t>: Once per game, draw a challenge card. It must be completed in the next race, in addition to the existing challenge. Receive crowns for both challenges. Does not count for set bonuses. </a:t>
              </a:r>
              <a:endParaRPr lang="en-US" sz="600" dirty="0"/>
            </a:p>
          </p:txBody>
        </p:sp>
        <p:sp>
          <p:nvSpPr>
            <p:cNvPr id="43" name="TextBox 42">
              <a:extLst>
                <a:ext uri="{FF2B5EF4-FFF2-40B4-BE49-F238E27FC236}">
                  <a16:creationId xmlns:a16="http://schemas.microsoft.com/office/drawing/2014/main" id="{E0AE9B32-F293-4B38-A9B6-79C3A3BF99BF}"/>
                </a:ext>
              </a:extLst>
            </p:cNvPr>
            <p:cNvSpPr txBox="1"/>
            <p:nvPr/>
          </p:nvSpPr>
          <p:spPr>
            <a:xfrm>
              <a:off x="5232083" y="4394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Luigi</a:t>
              </a:r>
            </a:p>
          </p:txBody>
        </p:sp>
        <p:sp>
          <p:nvSpPr>
            <p:cNvPr id="44" name="Rectangle 43"/>
            <p:cNvSpPr/>
            <p:nvPr/>
          </p:nvSpPr>
          <p:spPr>
            <a:xfrm>
              <a:off x="457200" y="18288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CE307C-1A4C-421E-BB71-8CF3E42004F0}"/>
                </a:ext>
              </a:extLst>
            </p:cNvPr>
            <p:cNvSpPr txBox="1"/>
            <p:nvPr/>
          </p:nvSpPr>
          <p:spPr>
            <a:xfrm>
              <a:off x="589190" y="2442852"/>
              <a:ext cx="2051050" cy="876510"/>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Iconic</a:t>
              </a:r>
              <a:r>
                <a:rPr lang="en-US" sz="700" dirty="0"/>
                <a:t>: Once per game: Choose a Challenge. If completed, the set symbol on this challenge is considered wild. Any match involving this symbol is worth +7 crowns. However, if the challenge is failed, the card cannot be used in any Sets. </a:t>
              </a:r>
              <a:endParaRPr lang="en-US" sz="600" dirty="0"/>
            </a:p>
          </p:txBody>
        </p:sp>
        <p:sp>
          <p:nvSpPr>
            <p:cNvPr id="46" name="TextBox 45">
              <a:extLst>
                <a:ext uri="{FF2B5EF4-FFF2-40B4-BE49-F238E27FC236}">
                  <a16:creationId xmlns:a16="http://schemas.microsoft.com/office/drawing/2014/main" id="{E0AE9B32-F293-4B38-A9B6-79C3A3BF99BF}"/>
                </a:ext>
              </a:extLst>
            </p:cNvPr>
            <p:cNvSpPr txBox="1"/>
            <p:nvPr/>
          </p:nvSpPr>
          <p:spPr>
            <a:xfrm>
              <a:off x="660083" y="20396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PEACH</a:t>
              </a:r>
            </a:p>
          </p:txBody>
        </p:sp>
        <p:sp>
          <p:nvSpPr>
            <p:cNvPr id="47" name="Rectangle 46"/>
            <p:cNvSpPr/>
            <p:nvPr/>
          </p:nvSpPr>
          <p:spPr>
            <a:xfrm>
              <a:off x="2743200" y="18288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CE307C-1A4C-421E-BB71-8CF3E42004F0}"/>
                </a:ext>
              </a:extLst>
            </p:cNvPr>
            <p:cNvSpPr txBox="1"/>
            <p:nvPr/>
          </p:nvSpPr>
          <p:spPr>
            <a:xfrm>
              <a:off x="2875190" y="2486127"/>
              <a:ext cx="2051050" cy="83323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Tricky: </a:t>
              </a:r>
              <a:r>
                <a:rPr lang="en-US" sz="700" dirty="0"/>
                <a:t>Once per game before racing begins, swap one of your challenges with an opponent. Both challenges must be played in the same race. If your opponent fails the challenge, they must keep it, and the challenge you stole is worth +3 Crowns. Otherwise, swap back. </a:t>
              </a:r>
              <a:endParaRPr lang="en-US" sz="600" dirty="0"/>
            </a:p>
          </p:txBody>
        </p:sp>
        <p:sp>
          <p:nvSpPr>
            <p:cNvPr id="49" name="TextBox 48">
              <a:extLst>
                <a:ext uri="{FF2B5EF4-FFF2-40B4-BE49-F238E27FC236}">
                  <a16:creationId xmlns:a16="http://schemas.microsoft.com/office/drawing/2014/main" id="{E0AE9B32-F293-4B38-A9B6-79C3A3BF99BF}"/>
                </a:ext>
              </a:extLst>
            </p:cNvPr>
            <p:cNvSpPr txBox="1"/>
            <p:nvPr/>
          </p:nvSpPr>
          <p:spPr>
            <a:xfrm>
              <a:off x="2946083" y="20396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Boo</a:t>
              </a:r>
            </a:p>
          </p:txBody>
        </p:sp>
        <p:sp>
          <p:nvSpPr>
            <p:cNvPr id="50" name="Rectangle 49"/>
            <p:cNvSpPr/>
            <p:nvPr/>
          </p:nvSpPr>
          <p:spPr>
            <a:xfrm>
              <a:off x="5029200" y="18288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BCE307C-1A4C-421E-BB71-8CF3E42004F0}"/>
                </a:ext>
              </a:extLst>
            </p:cNvPr>
            <p:cNvSpPr txBox="1"/>
            <p:nvPr/>
          </p:nvSpPr>
          <p:spPr>
            <a:xfrm>
              <a:off x="5161190" y="2587104"/>
              <a:ext cx="2051050" cy="732258"/>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Intimidating:</a:t>
              </a:r>
              <a:r>
                <a:rPr lang="en-US" sz="800" dirty="0"/>
                <a:t> You may go above or below the place requirement on your goal by one place. </a:t>
              </a:r>
              <a:endParaRPr lang="en-US" sz="700" dirty="0"/>
            </a:p>
          </p:txBody>
        </p:sp>
        <p:sp>
          <p:nvSpPr>
            <p:cNvPr id="52" name="TextBox 51">
              <a:extLst>
                <a:ext uri="{FF2B5EF4-FFF2-40B4-BE49-F238E27FC236}">
                  <a16:creationId xmlns:a16="http://schemas.microsoft.com/office/drawing/2014/main" id="{E0AE9B32-F293-4B38-A9B6-79C3A3BF99BF}"/>
                </a:ext>
              </a:extLst>
            </p:cNvPr>
            <p:cNvSpPr txBox="1"/>
            <p:nvPr/>
          </p:nvSpPr>
          <p:spPr>
            <a:xfrm>
              <a:off x="5232083" y="20396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Bowser</a:t>
              </a:r>
            </a:p>
          </p:txBody>
        </p:sp>
        <p:sp>
          <p:nvSpPr>
            <p:cNvPr id="53" name="Rectangle 52"/>
            <p:cNvSpPr/>
            <p:nvPr/>
          </p:nvSpPr>
          <p:spPr>
            <a:xfrm>
              <a:off x="457200" y="34290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BCE307C-1A4C-421E-BB71-8CF3E42004F0}"/>
                </a:ext>
              </a:extLst>
            </p:cNvPr>
            <p:cNvSpPr txBox="1"/>
            <p:nvPr/>
          </p:nvSpPr>
          <p:spPr>
            <a:xfrm>
              <a:off x="589190" y="412222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Wild One</a:t>
              </a:r>
              <a:r>
                <a:rPr lang="en-US" sz="800" dirty="0"/>
                <a:t>: Before racing begins, roll a D4. Each of your Challenges are worth that many additional Crowns. If the value is 1, one of your challenge's Set symbols is also considered wild. </a:t>
              </a:r>
              <a:endParaRPr lang="en-US" sz="700" dirty="0"/>
            </a:p>
          </p:txBody>
        </p:sp>
        <p:sp>
          <p:nvSpPr>
            <p:cNvPr id="55" name="TextBox 54">
              <a:extLst>
                <a:ext uri="{FF2B5EF4-FFF2-40B4-BE49-F238E27FC236}">
                  <a16:creationId xmlns:a16="http://schemas.microsoft.com/office/drawing/2014/main" id="{E0AE9B32-F293-4B38-A9B6-79C3A3BF99BF}"/>
                </a:ext>
              </a:extLst>
            </p:cNvPr>
            <p:cNvSpPr txBox="1"/>
            <p:nvPr/>
          </p:nvSpPr>
          <p:spPr>
            <a:xfrm>
              <a:off x="660083" y="36398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Bowser </a:t>
              </a:r>
              <a:r>
                <a:rPr lang="en-US" sz="1400" spc="300" dirty="0" err="1">
                  <a:ln w="12700">
                    <a:noFill/>
                  </a:ln>
                  <a:effectLst>
                    <a:outerShdw blurRad="50800" dist="38100" dir="2700000" algn="tl" rotWithShape="0">
                      <a:prstClr val="black">
                        <a:alpha val="40000"/>
                      </a:prstClr>
                    </a:outerShdw>
                  </a:effectLst>
                  <a:latin typeface="Super Mario 256" pitchFamily="2" charset="0"/>
                </a:rPr>
                <a:t>jr.</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56" name="Rectangle 55"/>
            <p:cNvSpPr/>
            <p:nvPr/>
          </p:nvSpPr>
          <p:spPr>
            <a:xfrm>
              <a:off x="2743200" y="34290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BCE307C-1A4C-421E-BB71-8CF3E42004F0}"/>
                </a:ext>
              </a:extLst>
            </p:cNvPr>
            <p:cNvSpPr txBox="1"/>
            <p:nvPr/>
          </p:nvSpPr>
          <p:spPr>
            <a:xfrm>
              <a:off x="2875190" y="412222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Monkey Power</a:t>
              </a:r>
              <a:r>
                <a:rPr lang="en-US" sz="700" dirty="0"/>
                <a:t>: Once, before the drafting phase, you may search the Challenge deck for any challenge with a banana symbol on it. At the end of the drafting phase, you must discard down to 4 challenges.. Any challenge with a banana symbol is worth +4 crowns. </a:t>
              </a:r>
              <a:endParaRPr lang="en-US" sz="600" dirty="0"/>
            </a:p>
          </p:txBody>
        </p:sp>
        <p:sp>
          <p:nvSpPr>
            <p:cNvPr id="58" name="TextBox 57">
              <a:extLst>
                <a:ext uri="{FF2B5EF4-FFF2-40B4-BE49-F238E27FC236}">
                  <a16:creationId xmlns:a16="http://schemas.microsoft.com/office/drawing/2014/main" id="{E0AE9B32-F293-4B38-A9B6-79C3A3BF99BF}"/>
                </a:ext>
              </a:extLst>
            </p:cNvPr>
            <p:cNvSpPr txBox="1"/>
            <p:nvPr/>
          </p:nvSpPr>
          <p:spPr>
            <a:xfrm>
              <a:off x="2948940" y="3441479"/>
              <a:ext cx="1851660" cy="523220"/>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Donkey Kong</a:t>
              </a:r>
            </a:p>
          </p:txBody>
        </p:sp>
        <p:sp>
          <p:nvSpPr>
            <p:cNvPr id="59" name="Rectangle 58"/>
            <p:cNvSpPr/>
            <p:nvPr/>
          </p:nvSpPr>
          <p:spPr>
            <a:xfrm>
              <a:off x="5029200" y="34290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9BCE307C-1A4C-421E-BB71-8CF3E42004F0}"/>
                </a:ext>
              </a:extLst>
            </p:cNvPr>
            <p:cNvSpPr txBox="1"/>
            <p:nvPr/>
          </p:nvSpPr>
          <p:spPr>
            <a:xfrm>
              <a:off x="5161190" y="412222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Gravedigger</a:t>
              </a:r>
              <a:r>
                <a:rPr lang="en-US" sz="800" dirty="0"/>
                <a:t>: Once per game, look through the discard pile. You may choose a challenge to replace with one of your challenges. It is worth +7 crowns. </a:t>
              </a:r>
              <a:endParaRPr lang="en-US" sz="700" dirty="0"/>
            </a:p>
          </p:txBody>
        </p:sp>
        <p:sp>
          <p:nvSpPr>
            <p:cNvPr id="61" name="TextBox 60">
              <a:extLst>
                <a:ext uri="{FF2B5EF4-FFF2-40B4-BE49-F238E27FC236}">
                  <a16:creationId xmlns:a16="http://schemas.microsoft.com/office/drawing/2014/main" id="{E0AE9B32-F293-4B38-A9B6-79C3A3BF99BF}"/>
                </a:ext>
              </a:extLst>
            </p:cNvPr>
            <p:cNvSpPr txBox="1"/>
            <p:nvPr/>
          </p:nvSpPr>
          <p:spPr>
            <a:xfrm>
              <a:off x="5234940" y="3441479"/>
              <a:ext cx="1851660" cy="523220"/>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Dry Bones</a:t>
              </a:r>
            </a:p>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Dry bowser</a:t>
              </a:r>
            </a:p>
          </p:txBody>
        </p:sp>
        <p:sp>
          <p:nvSpPr>
            <p:cNvPr id="62" name="Rectangle 61"/>
            <p:cNvSpPr/>
            <p:nvPr/>
          </p:nvSpPr>
          <p:spPr>
            <a:xfrm>
              <a:off x="457200" y="50292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BCE307C-1A4C-421E-BB71-8CF3E42004F0}"/>
                </a:ext>
              </a:extLst>
            </p:cNvPr>
            <p:cNvSpPr txBox="1"/>
            <p:nvPr/>
          </p:nvSpPr>
          <p:spPr>
            <a:xfrm>
              <a:off x="589190" y="5722422"/>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Squid Jump</a:t>
              </a:r>
              <a:r>
                <a:rPr lang="en-US" sz="800" dirty="0"/>
                <a:t>: Once per game, your challenge has a second effect: Roll a D20. Perform that number of Jump Boosts. The challenge is worth +9 Crowns. </a:t>
              </a:r>
              <a:endParaRPr lang="en-US" sz="700" dirty="0"/>
            </a:p>
          </p:txBody>
        </p:sp>
        <p:sp>
          <p:nvSpPr>
            <p:cNvPr id="64" name="TextBox 63">
              <a:extLst>
                <a:ext uri="{FF2B5EF4-FFF2-40B4-BE49-F238E27FC236}">
                  <a16:creationId xmlns:a16="http://schemas.microsoft.com/office/drawing/2014/main" id="{E0AE9B32-F293-4B38-A9B6-79C3A3BF99BF}"/>
                </a:ext>
              </a:extLst>
            </p:cNvPr>
            <p:cNvSpPr txBox="1"/>
            <p:nvPr/>
          </p:nvSpPr>
          <p:spPr>
            <a:xfrm>
              <a:off x="660083" y="52400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inklings</a:t>
              </a:r>
            </a:p>
          </p:txBody>
        </p:sp>
        <p:sp>
          <p:nvSpPr>
            <p:cNvPr id="65" name="Rectangle 64"/>
            <p:cNvSpPr/>
            <p:nvPr/>
          </p:nvSpPr>
          <p:spPr>
            <a:xfrm>
              <a:off x="2743200" y="50292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9BCE307C-1A4C-421E-BB71-8CF3E42004F0}"/>
                </a:ext>
              </a:extLst>
            </p:cNvPr>
            <p:cNvSpPr txBox="1"/>
            <p:nvPr/>
          </p:nvSpPr>
          <p:spPr>
            <a:xfrm>
              <a:off x="2875190" y="5722422"/>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 </a:t>
              </a:r>
              <a:r>
                <a:rPr lang="en-US" sz="700" dirty="0"/>
                <a:t>Once per opponent, when an opponent rolls the dice for a challenge, you may reroll it. They must keep the new value.  If the number you rolled is higher than theirs, your challenge this race is worth +10/5/3 Crowns.</a:t>
              </a:r>
              <a:endParaRPr lang="en-US" sz="600" dirty="0"/>
            </a:p>
          </p:txBody>
        </p:sp>
        <p:sp>
          <p:nvSpPr>
            <p:cNvPr id="67" name="TextBox 66">
              <a:extLst>
                <a:ext uri="{FF2B5EF4-FFF2-40B4-BE49-F238E27FC236}">
                  <a16:creationId xmlns:a16="http://schemas.microsoft.com/office/drawing/2014/main" id="{E0AE9B32-F293-4B38-A9B6-79C3A3BF99BF}"/>
                </a:ext>
              </a:extLst>
            </p:cNvPr>
            <p:cNvSpPr txBox="1"/>
            <p:nvPr/>
          </p:nvSpPr>
          <p:spPr>
            <a:xfrm>
              <a:off x="2946083" y="5240058"/>
              <a:ext cx="1851660" cy="307777"/>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Koopa</a:t>
              </a:r>
              <a:r>
                <a:rPr lang="en-US" sz="1400" spc="300" dirty="0">
                  <a:ln w="12700">
                    <a:noFill/>
                  </a:ln>
                  <a:effectLst>
                    <a:outerShdw blurRad="50800" dist="38100" dir="2700000" algn="tl" rotWithShape="0">
                      <a:prstClr val="black">
                        <a:alpha val="40000"/>
                      </a:prstClr>
                    </a:outerShdw>
                  </a:effectLst>
                  <a:latin typeface="Super Mario 256" pitchFamily="2" charset="0"/>
                </a:rPr>
                <a:t> Kids</a:t>
              </a:r>
            </a:p>
          </p:txBody>
        </p:sp>
        <p:sp>
          <p:nvSpPr>
            <p:cNvPr id="68" name="Rectangle 67"/>
            <p:cNvSpPr/>
            <p:nvPr/>
          </p:nvSpPr>
          <p:spPr>
            <a:xfrm>
              <a:off x="5029200" y="50292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BCE307C-1A4C-421E-BB71-8CF3E42004F0}"/>
                </a:ext>
              </a:extLst>
            </p:cNvPr>
            <p:cNvSpPr txBox="1"/>
            <p:nvPr/>
          </p:nvSpPr>
          <p:spPr>
            <a:xfrm>
              <a:off x="5161190" y="5722422"/>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Shell Game</a:t>
              </a:r>
              <a:r>
                <a:rPr lang="en-US" sz="700" dirty="0"/>
                <a:t>: Once, before the drafting phase, you may search the Challenge deck for any challenge with a shell symbol on it. At the end of the phase, you must discard down to 4 challenges.. Any challenge with a shell symbol is worth +4 crowns. </a:t>
              </a:r>
              <a:endParaRPr lang="en-US" sz="600" dirty="0"/>
            </a:p>
          </p:txBody>
        </p:sp>
        <p:sp>
          <p:nvSpPr>
            <p:cNvPr id="70" name="TextBox 69">
              <a:extLst>
                <a:ext uri="{FF2B5EF4-FFF2-40B4-BE49-F238E27FC236}">
                  <a16:creationId xmlns:a16="http://schemas.microsoft.com/office/drawing/2014/main" id="{E0AE9B32-F293-4B38-A9B6-79C3A3BF99BF}"/>
                </a:ext>
              </a:extLst>
            </p:cNvPr>
            <p:cNvSpPr txBox="1"/>
            <p:nvPr/>
          </p:nvSpPr>
          <p:spPr>
            <a:xfrm>
              <a:off x="5234940" y="5076974"/>
              <a:ext cx="1851660" cy="523220"/>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Koopa</a:t>
              </a:r>
              <a:r>
                <a:rPr lang="en-US" sz="1400" spc="300" dirty="0">
                  <a:ln w="12700">
                    <a:noFill/>
                  </a:ln>
                  <a:effectLst>
                    <a:outerShdw blurRad="50800" dist="38100" dir="2700000" algn="tl" rotWithShape="0">
                      <a:prstClr val="black">
                        <a:alpha val="40000"/>
                      </a:prstClr>
                    </a:outerShdw>
                  </a:effectLst>
                  <a:latin typeface="Super Mario 256" pitchFamily="2" charset="0"/>
                </a:rPr>
                <a:t> </a:t>
              </a:r>
              <a:r>
                <a:rPr lang="en-US" sz="1400" spc="300" dirty="0" err="1">
                  <a:ln w="12700">
                    <a:noFill/>
                  </a:ln>
                  <a:effectLst>
                    <a:outerShdw blurRad="50800" dist="38100" dir="2700000" algn="tl" rotWithShape="0">
                      <a:prstClr val="black">
                        <a:alpha val="40000"/>
                      </a:prstClr>
                    </a:outerShdw>
                  </a:effectLst>
                  <a:latin typeface="Super Mario 256" pitchFamily="2" charset="0"/>
                </a:rPr>
                <a:t>troopa</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71" name="Rectangle 70"/>
            <p:cNvSpPr/>
            <p:nvPr/>
          </p:nvSpPr>
          <p:spPr>
            <a:xfrm>
              <a:off x="457200" y="66294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BCE307C-1A4C-421E-BB71-8CF3E42004F0}"/>
                </a:ext>
              </a:extLst>
            </p:cNvPr>
            <p:cNvSpPr txBox="1"/>
            <p:nvPr/>
          </p:nvSpPr>
          <p:spPr>
            <a:xfrm>
              <a:off x="589190" y="732262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Above and Beyond</a:t>
              </a:r>
              <a:r>
                <a:rPr lang="en-US" sz="800" dirty="0"/>
                <a:t>: Goals can be completed by getting higher than the listed position. However, it is worth -7 Crowns. </a:t>
              </a:r>
              <a:endParaRPr lang="en-US" sz="700" dirty="0"/>
            </a:p>
          </p:txBody>
        </p:sp>
        <p:sp>
          <p:nvSpPr>
            <p:cNvPr id="73" name="TextBox 72">
              <a:extLst>
                <a:ext uri="{FF2B5EF4-FFF2-40B4-BE49-F238E27FC236}">
                  <a16:creationId xmlns:a16="http://schemas.microsoft.com/office/drawing/2014/main" id="{E0AE9B32-F293-4B38-A9B6-79C3A3BF99BF}"/>
                </a:ext>
              </a:extLst>
            </p:cNvPr>
            <p:cNvSpPr txBox="1"/>
            <p:nvPr/>
          </p:nvSpPr>
          <p:spPr>
            <a:xfrm>
              <a:off x="660083" y="6840258"/>
              <a:ext cx="1851660" cy="307777"/>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Lakitu</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74" name="Rectangle 73"/>
            <p:cNvSpPr/>
            <p:nvPr/>
          </p:nvSpPr>
          <p:spPr>
            <a:xfrm>
              <a:off x="2743200" y="66294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9BCE307C-1A4C-421E-BB71-8CF3E42004F0}"/>
                </a:ext>
              </a:extLst>
            </p:cNvPr>
            <p:cNvSpPr txBox="1"/>
            <p:nvPr/>
          </p:nvSpPr>
          <p:spPr>
            <a:xfrm>
              <a:off x="2875190" y="6922444"/>
              <a:ext cx="2051050" cy="1260191"/>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600" b="1" dirty="0"/>
                <a:t>Treasure Chest Sound Effect</a:t>
              </a:r>
              <a:r>
                <a:rPr lang="en-US" sz="600" dirty="0"/>
                <a:t>: Before the drafting phase begins, search the deck for a Grab Bag. At the end of the drafting phase, you must discard down to 4 challenges. The Grab Bag has this additional effect:</a:t>
              </a:r>
            </a:p>
            <a:p>
              <a:pPr algn="ctr"/>
              <a:r>
                <a:rPr lang="en-US" sz="600" dirty="0"/>
                <a:t>"If you roll a:</a:t>
              </a:r>
              <a:br>
                <a:rPr lang="en-US" sz="600" dirty="0"/>
              </a:br>
              <a:r>
                <a:rPr lang="en-US" sz="500" dirty="0"/>
                <a:t>1: You find 1 Rupee. All challenges are worth +1 Crown</a:t>
              </a:r>
              <a:br>
                <a:rPr lang="en-US" sz="500" dirty="0"/>
              </a:br>
              <a:r>
                <a:rPr lang="en-US" sz="500" dirty="0"/>
                <a:t>2: You find a Key. Your Goal is worth +5 crowns</a:t>
              </a:r>
              <a:br>
                <a:rPr lang="en-US" sz="500" dirty="0"/>
              </a:br>
              <a:r>
                <a:rPr lang="en-US" sz="500" dirty="0"/>
                <a:t>3: You find a Compass. A set symbol on the challenge of your choice is considered Wild. </a:t>
              </a:r>
              <a:br>
                <a:rPr lang="en-US" sz="500" dirty="0"/>
              </a:br>
              <a:r>
                <a:rPr lang="en-US" sz="500" dirty="0"/>
                <a:t>4: You find a Fairy Fountain. You may double the Crowns on one of your challenges or mark one of your challenges as complete, even if it was failed." </a:t>
              </a:r>
              <a:endParaRPr lang="en-US" sz="400" dirty="0"/>
            </a:p>
          </p:txBody>
        </p:sp>
        <p:sp>
          <p:nvSpPr>
            <p:cNvPr id="76" name="TextBox 75">
              <a:extLst>
                <a:ext uri="{FF2B5EF4-FFF2-40B4-BE49-F238E27FC236}">
                  <a16:creationId xmlns:a16="http://schemas.microsoft.com/office/drawing/2014/main" id="{E0AE9B32-F293-4B38-A9B6-79C3A3BF99BF}"/>
                </a:ext>
              </a:extLst>
            </p:cNvPr>
            <p:cNvSpPr txBox="1"/>
            <p:nvPr/>
          </p:nvSpPr>
          <p:spPr>
            <a:xfrm>
              <a:off x="2948940" y="6577509"/>
              <a:ext cx="1851660" cy="307778"/>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Link</a:t>
              </a:r>
            </a:p>
          </p:txBody>
        </p:sp>
        <p:sp>
          <p:nvSpPr>
            <p:cNvPr id="77" name="Rectangle 76"/>
            <p:cNvSpPr/>
            <p:nvPr/>
          </p:nvSpPr>
          <p:spPr>
            <a:xfrm>
              <a:off x="5029200" y="66294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BCE307C-1A4C-421E-BB71-8CF3E42004F0}"/>
                </a:ext>
              </a:extLst>
            </p:cNvPr>
            <p:cNvSpPr txBox="1"/>
            <p:nvPr/>
          </p:nvSpPr>
          <p:spPr>
            <a:xfrm>
              <a:off x="5161190" y="732262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Speed Racer</a:t>
              </a:r>
              <a:r>
                <a:rPr lang="en-US" sz="800" dirty="0"/>
                <a:t>: Once per game, search the Challenge deck for a challenge involving a Drafting or Drifting Boost. Each Drafting or Drifting Boost Challenge you complete is worth +2 Crowns. </a:t>
              </a:r>
              <a:endParaRPr lang="en-US" sz="700" dirty="0"/>
            </a:p>
          </p:txBody>
        </p:sp>
        <p:sp>
          <p:nvSpPr>
            <p:cNvPr id="79" name="TextBox 78">
              <a:extLst>
                <a:ext uri="{FF2B5EF4-FFF2-40B4-BE49-F238E27FC236}">
                  <a16:creationId xmlns:a16="http://schemas.microsoft.com/office/drawing/2014/main" id="{E0AE9B32-F293-4B38-A9B6-79C3A3BF99BF}"/>
                </a:ext>
              </a:extLst>
            </p:cNvPr>
            <p:cNvSpPr txBox="1"/>
            <p:nvPr/>
          </p:nvSpPr>
          <p:spPr>
            <a:xfrm>
              <a:off x="5232083" y="6840258"/>
              <a:ext cx="1851660" cy="307777"/>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Mii</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80" name="Rectangle 79"/>
            <p:cNvSpPr/>
            <p:nvPr/>
          </p:nvSpPr>
          <p:spPr>
            <a:xfrm>
              <a:off x="457200" y="82296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9BCE307C-1A4C-421E-BB71-8CF3E42004F0}"/>
                </a:ext>
              </a:extLst>
            </p:cNvPr>
            <p:cNvSpPr txBox="1"/>
            <p:nvPr/>
          </p:nvSpPr>
          <p:spPr>
            <a:xfrm>
              <a:off x="589190" y="8922820"/>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err="1"/>
                <a:t>Luma</a:t>
              </a:r>
              <a:r>
                <a:rPr lang="en-US" sz="800" b="1" dirty="0"/>
                <a:t> Power: </a:t>
              </a:r>
              <a:r>
                <a:rPr lang="en-US" sz="800" dirty="0"/>
                <a:t>Achievements are worth +3 Crowns. </a:t>
              </a:r>
              <a:endParaRPr lang="en-US" sz="700" dirty="0"/>
            </a:p>
          </p:txBody>
        </p:sp>
        <p:sp>
          <p:nvSpPr>
            <p:cNvPr id="82" name="TextBox 81">
              <a:extLst>
                <a:ext uri="{FF2B5EF4-FFF2-40B4-BE49-F238E27FC236}">
                  <a16:creationId xmlns:a16="http://schemas.microsoft.com/office/drawing/2014/main" id="{E0AE9B32-F293-4B38-A9B6-79C3A3BF99BF}"/>
                </a:ext>
              </a:extLst>
            </p:cNvPr>
            <p:cNvSpPr txBox="1"/>
            <p:nvPr/>
          </p:nvSpPr>
          <p:spPr>
            <a:xfrm>
              <a:off x="660083" y="8440458"/>
              <a:ext cx="1851660" cy="307777"/>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rosalina</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83" name="Rectangle 82"/>
            <p:cNvSpPr/>
            <p:nvPr/>
          </p:nvSpPr>
          <p:spPr>
            <a:xfrm>
              <a:off x="2743200" y="82296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9BCE307C-1A4C-421E-BB71-8CF3E42004F0}"/>
                </a:ext>
              </a:extLst>
            </p:cNvPr>
            <p:cNvSpPr txBox="1"/>
            <p:nvPr/>
          </p:nvSpPr>
          <p:spPr>
            <a:xfrm>
              <a:off x="2875190" y="8922820"/>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Minion</a:t>
              </a:r>
              <a:r>
                <a:rPr lang="en-US" sz="700" dirty="0"/>
                <a:t>: Once, during the drafting phase, you may draw as many challenges as there are players. Choose one to keep, discarding one of your own. This challenge is worth 5 additional crowns. Then give one to each player, they may replace one of their challenges. </a:t>
              </a:r>
              <a:endParaRPr lang="en-US" sz="600" dirty="0"/>
            </a:p>
          </p:txBody>
        </p:sp>
        <p:sp>
          <p:nvSpPr>
            <p:cNvPr id="85" name="TextBox 84">
              <a:extLst>
                <a:ext uri="{FF2B5EF4-FFF2-40B4-BE49-F238E27FC236}">
                  <a16:creationId xmlns:a16="http://schemas.microsoft.com/office/drawing/2014/main" id="{E0AE9B32-F293-4B38-A9B6-79C3A3BF99BF}"/>
                </a:ext>
              </a:extLst>
            </p:cNvPr>
            <p:cNvSpPr txBox="1"/>
            <p:nvPr/>
          </p:nvSpPr>
          <p:spPr>
            <a:xfrm>
              <a:off x="2946083" y="84404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Shy guy</a:t>
              </a:r>
            </a:p>
          </p:txBody>
        </p:sp>
        <p:sp>
          <p:nvSpPr>
            <p:cNvPr id="86" name="Rectangle 85"/>
            <p:cNvSpPr/>
            <p:nvPr/>
          </p:nvSpPr>
          <p:spPr>
            <a:xfrm>
              <a:off x="5029200" y="8229600"/>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BCE307C-1A4C-421E-BB71-8CF3E42004F0}"/>
                </a:ext>
              </a:extLst>
            </p:cNvPr>
            <p:cNvSpPr txBox="1"/>
            <p:nvPr/>
          </p:nvSpPr>
          <p:spPr>
            <a:xfrm>
              <a:off x="5161190" y="8922820"/>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Overlooked</a:t>
              </a:r>
              <a:r>
                <a:rPr lang="en-US" sz="700" dirty="0"/>
                <a:t>: On any Challenge involving a dice roll, if you roll a 4 or higher, the challenge is worth +3 Crowns. The Challenge is considered completed if you are within 2 of the needed amount, minimum of 1. </a:t>
              </a:r>
              <a:endParaRPr lang="en-US" sz="600" dirty="0"/>
            </a:p>
          </p:txBody>
        </p:sp>
        <p:sp>
          <p:nvSpPr>
            <p:cNvPr id="88" name="TextBox 87">
              <a:extLst>
                <a:ext uri="{FF2B5EF4-FFF2-40B4-BE49-F238E27FC236}">
                  <a16:creationId xmlns:a16="http://schemas.microsoft.com/office/drawing/2014/main" id="{E0AE9B32-F293-4B38-A9B6-79C3A3BF99BF}"/>
                </a:ext>
              </a:extLst>
            </p:cNvPr>
            <p:cNvSpPr txBox="1"/>
            <p:nvPr/>
          </p:nvSpPr>
          <p:spPr>
            <a:xfrm>
              <a:off x="5232083" y="8440458"/>
              <a:ext cx="1851660" cy="307777"/>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toad</a:t>
              </a:r>
            </a:p>
          </p:txBody>
        </p:sp>
        <p:sp>
          <p:nvSpPr>
            <p:cNvPr id="98" name="Rectangle 97"/>
            <p:cNvSpPr/>
            <p:nvPr/>
          </p:nvSpPr>
          <p:spPr>
            <a:xfrm>
              <a:off x="457200" y="9836694"/>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9BCE307C-1A4C-421E-BB71-8CF3E42004F0}"/>
                </a:ext>
              </a:extLst>
            </p:cNvPr>
            <p:cNvSpPr txBox="1"/>
            <p:nvPr/>
          </p:nvSpPr>
          <p:spPr>
            <a:xfrm>
              <a:off x="589190" y="1052991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600" b="1" dirty="0"/>
                <a:t>Banker</a:t>
              </a:r>
              <a:r>
                <a:rPr lang="en-US" sz="600" dirty="0"/>
                <a:t>: Every race you finish with 10 coins, you receive 2 crowns. Once, before the </a:t>
              </a:r>
              <a:r>
                <a:rPr lang="en-US" sz="600" dirty="0" err="1"/>
                <a:t>drafing</a:t>
              </a:r>
              <a:r>
                <a:rPr lang="en-US" sz="600" dirty="0"/>
                <a:t> phase,, search the Challenge deck for a coin challenge. At the end of the phase, you must discard down to 4 challenges. Any coin based challenges can be completed by finishing the race with 10 coins. </a:t>
              </a:r>
              <a:endParaRPr lang="en-US" sz="500" dirty="0"/>
            </a:p>
          </p:txBody>
        </p:sp>
        <p:sp>
          <p:nvSpPr>
            <p:cNvPr id="100" name="TextBox 99">
              <a:extLst>
                <a:ext uri="{FF2B5EF4-FFF2-40B4-BE49-F238E27FC236}">
                  <a16:creationId xmlns:a16="http://schemas.microsoft.com/office/drawing/2014/main" id="{E0AE9B32-F293-4B38-A9B6-79C3A3BF99BF}"/>
                </a:ext>
              </a:extLst>
            </p:cNvPr>
            <p:cNvSpPr txBox="1"/>
            <p:nvPr/>
          </p:nvSpPr>
          <p:spPr>
            <a:xfrm>
              <a:off x="662940" y="9935175"/>
              <a:ext cx="1851660" cy="523220"/>
            </a:xfrm>
            <a:prstGeom prst="rect">
              <a:avLst/>
            </a:prstGeom>
            <a:noFill/>
            <a:effectLst/>
          </p:spPr>
          <p:txBody>
            <a:bodyPr wrap="square" rtlCol="0">
              <a:spAutoFit/>
            </a:bodyPr>
            <a:lstStyle/>
            <a:p>
              <a:pPr algn="ctr">
                <a:tabLst>
                  <a:tab pos="1663700" algn="l"/>
                </a:tabLst>
              </a:pPr>
              <a:r>
                <a:rPr lang="en-US" sz="1400" spc="300" dirty="0">
                  <a:ln w="12700">
                    <a:noFill/>
                  </a:ln>
                  <a:effectLst>
                    <a:outerShdw blurRad="50800" dist="38100" dir="2700000" algn="tl" rotWithShape="0">
                      <a:prstClr val="black">
                        <a:alpha val="40000"/>
                      </a:prstClr>
                    </a:outerShdw>
                  </a:effectLst>
                  <a:latin typeface="Super Mario 256" pitchFamily="2" charset="0"/>
                </a:rPr>
                <a:t>Villager</a:t>
              </a:r>
            </a:p>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isabelle</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101" name="Rectangle 100"/>
            <p:cNvSpPr/>
            <p:nvPr/>
          </p:nvSpPr>
          <p:spPr>
            <a:xfrm>
              <a:off x="2743200" y="9836694"/>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9BCE307C-1A4C-421E-BB71-8CF3E42004F0}"/>
                </a:ext>
              </a:extLst>
            </p:cNvPr>
            <p:cNvSpPr txBox="1"/>
            <p:nvPr/>
          </p:nvSpPr>
          <p:spPr>
            <a:xfrm>
              <a:off x="2875190" y="1052991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Liar</a:t>
              </a:r>
              <a:r>
                <a:rPr lang="en-US" sz="800" dirty="0"/>
                <a:t>: Once per game, roll a d20. If it is an odd number, you may mark one of your challenges as complete, even if it was failed. </a:t>
              </a:r>
              <a:endParaRPr lang="en-US" sz="600" dirty="0"/>
            </a:p>
          </p:txBody>
        </p:sp>
        <p:sp>
          <p:nvSpPr>
            <p:cNvPr id="103" name="TextBox 102">
              <a:extLst>
                <a:ext uri="{FF2B5EF4-FFF2-40B4-BE49-F238E27FC236}">
                  <a16:creationId xmlns:a16="http://schemas.microsoft.com/office/drawing/2014/main" id="{E0AE9B32-F293-4B38-A9B6-79C3A3BF99BF}"/>
                </a:ext>
              </a:extLst>
            </p:cNvPr>
            <p:cNvSpPr txBox="1"/>
            <p:nvPr/>
          </p:nvSpPr>
          <p:spPr>
            <a:xfrm>
              <a:off x="2948940" y="9935175"/>
              <a:ext cx="1851660" cy="523220"/>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Wario</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waluigi</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sp>
          <p:nvSpPr>
            <p:cNvPr id="104" name="Rectangle 103"/>
            <p:cNvSpPr/>
            <p:nvPr/>
          </p:nvSpPr>
          <p:spPr>
            <a:xfrm>
              <a:off x="5029200" y="9836694"/>
              <a:ext cx="22860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9BCE307C-1A4C-421E-BB71-8CF3E42004F0}"/>
                </a:ext>
              </a:extLst>
            </p:cNvPr>
            <p:cNvSpPr txBox="1"/>
            <p:nvPr/>
          </p:nvSpPr>
          <p:spPr>
            <a:xfrm>
              <a:off x="5161190" y="10529911"/>
              <a:ext cx="2051050" cy="853965"/>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Egg Roll</a:t>
              </a:r>
              <a:r>
                <a:rPr lang="en-US" sz="800" dirty="0"/>
                <a:t>: Challenges with dice rolls are worth +3 Crowns. On any challenge involving a dice roll, you may flip the die to the opposite side. </a:t>
              </a:r>
              <a:endParaRPr lang="en-US" sz="600" dirty="0"/>
            </a:p>
          </p:txBody>
        </p:sp>
        <p:sp>
          <p:nvSpPr>
            <p:cNvPr id="106" name="TextBox 105">
              <a:extLst>
                <a:ext uri="{FF2B5EF4-FFF2-40B4-BE49-F238E27FC236}">
                  <a16:creationId xmlns:a16="http://schemas.microsoft.com/office/drawing/2014/main" id="{E0AE9B32-F293-4B38-A9B6-79C3A3BF99BF}"/>
                </a:ext>
              </a:extLst>
            </p:cNvPr>
            <p:cNvSpPr txBox="1"/>
            <p:nvPr/>
          </p:nvSpPr>
          <p:spPr>
            <a:xfrm>
              <a:off x="5232083" y="10047552"/>
              <a:ext cx="1851660" cy="307777"/>
            </a:xfrm>
            <a:prstGeom prst="rect">
              <a:avLst/>
            </a:prstGeom>
            <a:noFill/>
            <a:effectLst/>
          </p:spPr>
          <p:txBody>
            <a:bodyPr wrap="square" rtlCol="0">
              <a:spAutoFit/>
            </a:bodyPr>
            <a:lstStyle/>
            <a:p>
              <a:pPr algn="ctr">
                <a:tabLst>
                  <a:tab pos="1663700" algn="l"/>
                </a:tabLst>
              </a:pPr>
              <a:r>
                <a:rPr lang="en-US" sz="1400" spc="300" dirty="0" err="1">
                  <a:ln w="12700">
                    <a:noFill/>
                  </a:ln>
                  <a:effectLst>
                    <a:outerShdw blurRad="50800" dist="38100" dir="2700000" algn="tl" rotWithShape="0">
                      <a:prstClr val="black">
                        <a:alpha val="40000"/>
                      </a:prstClr>
                    </a:outerShdw>
                  </a:effectLst>
                  <a:latin typeface="Super Mario 256" pitchFamily="2" charset="0"/>
                </a:rPr>
                <a:t>yoshi</a:t>
              </a:r>
              <a:endParaRPr lang="en-US" sz="1400" spc="300" dirty="0">
                <a:ln w="12700">
                  <a:noFill/>
                </a:ln>
                <a:effectLst>
                  <a:outerShdw blurRad="50800" dist="38100" dir="2700000" algn="tl" rotWithShape="0">
                    <a:prstClr val="black">
                      <a:alpha val="40000"/>
                    </a:prstClr>
                  </a:outerShdw>
                </a:effectLst>
                <a:latin typeface="Super Mario 256" pitchFamily="2" charset="0"/>
              </a:endParaRPr>
            </a:p>
          </p:txBody>
        </p:sp>
      </p:grpSp>
    </p:spTree>
    <p:extLst>
      <p:ext uri="{BB962C8B-B14F-4D97-AF65-F5344CB8AC3E}">
        <p14:creationId xmlns:p14="http://schemas.microsoft.com/office/powerpoint/2010/main" val="98883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59766" y="4532153"/>
            <a:ext cx="1589782" cy="461665"/>
          </a:xfrm>
          <a:prstGeom prst="rect">
            <a:avLst/>
          </a:prstGeom>
          <a:noFill/>
          <a:effectLst/>
        </p:spPr>
        <p:txBody>
          <a:bodyPr wrap="square" rtlCol="0">
            <a:spAutoFit/>
          </a:bodyPr>
          <a:lstStyle/>
          <a:p>
            <a:pPr algn="ctr"/>
            <a:r>
              <a:rPr lang="en-US" sz="2400" b="1" dirty="0">
                <a:effectLst>
                  <a:outerShdw blurRad="50800" dist="38100" dir="8100000" algn="tr" rotWithShape="0">
                    <a:prstClr val="black">
                      <a:alpha val="40000"/>
                    </a:prstClr>
                  </a:outerShdw>
                </a:effectLst>
                <a:latin typeface="+mj-lt"/>
              </a:rPr>
              <a:t>Challenges</a:t>
            </a:r>
          </a:p>
        </p:txBody>
      </p:sp>
      <p:sp>
        <p:nvSpPr>
          <p:cNvPr id="48" name="Rectangle 47"/>
          <p:cNvSpPr/>
          <p:nvPr/>
        </p:nvSpPr>
        <p:spPr>
          <a:xfrm>
            <a:off x="457200" y="2286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649" y="28369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rot="18759998">
            <a:off x="604725"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07" name="Rectangle 106"/>
          <p:cNvSpPr/>
          <p:nvPr/>
        </p:nvSpPr>
        <p:spPr>
          <a:xfrm>
            <a:off x="2743200" y="2286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1440" y="28369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p:cNvSpPr txBox="1"/>
          <p:nvPr/>
        </p:nvSpPr>
        <p:spPr>
          <a:xfrm rot="18759998">
            <a:off x="2897516"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10" name="Rectangle 109"/>
          <p:cNvSpPr/>
          <p:nvPr/>
        </p:nvSpPr>
        <p:spPr>
          <a:xfrm>
            <a:off x="5030896" y="2286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2345" y="28369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p:cNvSpPr txBox="1"/>
          <p:nvPr/>
        </p:nvSpPr>
        <p:spPr>
          <a:xfrm rot="18759998">
            <a:off x="5178421"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13" name="Rectangle 112"/>
          <p:cNvSpPr/>
          <p:nvPr/>
        </p:nvSpPr>
        <p:spPr>
          <a:xfrm>
            <a:off x="457200" y="34290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953" y="60373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p:cNvSpPr txBox="1"/>
          <p:nvPr/>
        </p:nvSpPr>
        <p:spPr>
          <a:xfrm rot="18759998">
            <a:off x="603029" y="40661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16" name="Rectangle 115"/>
          <p:cNvSpPr/>
          <p:nvPr/>
        </p:nvSpPr>
        <p:spPr>
          <a:xfrm>
            <a:off x="2748295" y="34290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9744" y="60373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rot="18759998">
            <a:off x="2895820" y="40661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19" name="Rectangle 118"/>
          <p:cNvSpPr/>
          <p:nvPr/>
        </p:nvSpPr>
        <p:spPr>
          <a:xfrm>
            <a:off x="5029200" y="34290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649" y="60373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rot="18759998">
            <a:off x="5176725" y="40661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22" name="Rectangle 121"/>
          <p:cNvSpPr/>
          <p:nvPr/>
        </p:nvSpPr>
        <p:spPr>
          <a:xfrm>
            <a:off x="455504" y="66294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953" y="92377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a:xfrm rot="18759998">
            <a:off x="603029"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25" name="Rectangle 124"/>
          <p:cNvSpPr/>
          <p:nvPr/>
        </p:nvSpPr>
        <p:spPr>
          <a:xfrm>
            <a:off x="2748295" y="66294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9744" y="92377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p:cNvSpPr txBox="1"/>
          <p:nvPr/>
        </p:nvSpPr>
        <p:spPr>
          <a:xfrm rot="18759998">
            <a:off x="2895820"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28" name="Rectangle 127"/>
          <p:cNvSpPr/>
          <p:nvPr/>
        </p:nvSpPr>
        <p:spPr>
          <a:xfrm>
            <a:off x="5029200" y="6629400"/>
            <a:ext cx="2286000" cy="3200400"/>
          </a:xfrm>
          <a:prstGeom prst="rect">
            <a:avLst/>
          </a:prstGeom>
          <a:pattFill prst="dkDnDiag">
            <a:fgClr>
              <a:srgbClr val="F9ADAD"/>
            </a:fgClr>
            <a:bgClr>
              <a:schemeClr val="bg1"/>
            </a:bgClr>
          </a:pattFill>
          <a:ln>
            <a:solidFill>
              <a:srgbClr val="FE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2" descr="http://image000.flaticon.com/icons/png/128/65/654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649" y="9237763"/>
            <a:ext cx="523102" cy="523103"/>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p:cNvSpPr txBox="1"/>
          <p:nvPr/>
        </p:nvSpPr>
        <p:spPr>
          <a:xfrm rot="18759998">
            <a:off x="5176725"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30" name="Picture 8" descr="http://www.endlessicons.com/wp-content/uploads/2012/10/trophy-icon-614x460.png">
            <a:extLst>
              <a:ext uri="{FF2B5EF4-FFF2-40B4-BE49-F238E27FC236}">
                <a16:creationId xmlns:a16="http://schemas.microsoft.com/office/drawing/2014/main" id="{550BE965-1EC4-4D0B-BCC2-091CC186EA9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9227"/>
          <a:stretch/>
        </p:blipFill>
        <p:spPr bwMode="auto">
          <a:xfrm>
            <a:off x="-4420844" y="2018614"/>
            <a:ext cx="1102950" cy="66743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image000.flaticon.com/icons/png/128/65/65426.png">
            <a:extLst>
              <a:ext uri="{FF2B5EF4-FFF2-40B4-BE49-F238E27FC236}">
                <a16:creationId xmlns:a16="http://schemas.microsoft.com/office/drawing/2014/main" id="{8060FB85-52FE-434A-B711-D3E3A88B0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5851" y="2722663"/>
            <a:ext cx="523102" cy="52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16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91948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09880"/>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621A261-F37A-4F58-867A-467AC6EF0B5D}"/>
              </a:ext>
            </a:extLst>
          </p:cNvPr>
          <p:cNvSpPr txBox="1"/>
          <p:nvPr/>
        </p:nvSpPr>
        <p:spPr>
          <a:xfrm>
            <a:off x="-3969894" y="2694872"/>
            <a:ext cx="696330" cy="338554"/>
          </a:xfrm>
          <a:prstGeom prst="rect">
            <a:avLst/>
          </a:prstGeom>
          <a:noFill/>
          <a:effectLst/>
        </p:spPr>
        <p:txBody>
          <a:bodyPr wrap="square" rtlCol="0">
            <a:spAutoFit/>
          </a:bodyPr>
          <a:lstStyle/>
          <a:p>
            <a:r>
              <a:rPr lang="en-US" sz="1600" b="1" dirty="0"/>
              <a:t>20</a:t>
            </a:r>
          </a:p>
        </p:txBody>
      </p:sp>
      <p:pic>
        <p:nvPicPr>
          <p:cNvPr id="89" name="Picture 2" descr="http://www.mariowiki.com/images/2/29/PrincessPeachEmblem.png">
            <a:extLst>
              <a:ext uri="{FF2B5EF4-FFF2-40B4-BE49-F238E27FC236}">
                <a16:creationId xmlns:a16="http://schemas.microsoft.com/office/drawing/2014/main" id="{2F9D5028-F2F7-4E77-9DF0-B2CD42088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840" y="2721087"/>
            <a:ext cx="274320" cy="274320"/>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FB0AF07-903B-49E2-B884-BE2F97D71E5A}"/>
              </a:ext>
            </a:extLst>
          </p:cNvPr>
          <p:cNvGrpSpPr/>
          <p:nvPr/>
        </p:nvGrpSpPr>
        <p:grpSpPr>
          <a:xfrm>
            <a:off x="-5229766" y="3332610"/>
            <a:ext cx="512621" cy="519890"/>
            <a:chOff x="-12947678" y="7516787"/>
            <a:chExt cx="512621" cy="519890"/>
          </a:xfrm>
        </p:grpSpPr>
        <p:pic>
          <p:nvPicPr>
            <p:cNvPr id="686" name="Picture 4" descr="Image result for mario pixel shell">
              <a:extLst>
                <a:ext uri="{FF2B5EF4-FFF2-40B4-BE49-F238E27FC236}">
                  <a16:creationId xmlns:a16="http://schemas.microsoft.com/office/drawing/2014/main" id="{B73058FF-512E-4038-982C-9E0124C87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4498" y="7791366"/>
              <a:ext cx="245311" cy="245311"/>
            </a:xfrm>
            <a:prstGeom prst="rect">
              <a:avLst/>
            </a:prstGeom>
            <a:noFill/>
            <a:extLst>
              <a:ext uri="{909E8E84-426E-40DD-AFC4-6F175D3DCCD1}">
                <a14:hiddenFill xmlns:a14="http://schemas.microsoft.com/office/drawing/2010/main">
                  <a:solidFill>
                    <a:srgbClr val="FFFFFF"/>
                  </a:solidFill>
                </a14:hiddenFill>
              </a:ext>
            </a:extLst>
          </p:spPr>
        </p:pic>
        <p:sp>
          <p:nvSpPr>
            <p:cNvPr id="687" name="TextBox 686">
              <a:extLst>
                <a:ext uri="{FF2B5EF4-FFF2-40B4-BE49-F238E27FC236}">
                  <a16:creationId xmlns:a16="http://schemas.microsoft.com/office/drawing/2014/main" id="{CAB84FA4-27E1-4F4A-9DD6-5BFD15F87C4F}"/>
                </a:ext>
              </a:extLst>
            </p:cNvPr>
            <p:cNvSpPr txBox="1"/>
            <p:nvPr/>
          </p:nvSpPr>
          <p:spPr>
            <a:xfrm>
              <a:off x="-12947678" y="7516787"/>
              <a:ext cx="512621"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76" name="Group 75">
            <a:extLst>
              <a:ext uri="{FF2B5EF4-FFF2-40B4-BE49-F238E27FC236}">
                <a16:creationId xmlns:a16="http://schemas.microsoft.com/office/drawing/2014/main" id="{AE54FF27-76C7-471A-8AED-56323AE57A8B}"/>
              </a:ext>
            </a:extLst>
          </p:cNvPr>
          <p:cNvGrpSpPr/>
          <p:nvPr/>
        </p:nvGrpSpPr>
        <p:grpSpPr>
          <a:xfrm>
            <a:off x="-3801947" y="3331354"/>
            <a:ext cx="483936" cy="579553"/>
            <a:chOff x="-5045979" y="7480871"/>
            <a:chExt cx="483936" cy="579553"/>
          </a:xfrm>
        </p:grpSpPr>
        <p:pic>
          <p:nvPicPr>
            <p:cNvPr id="698" name="Picture 10" descr="Image result for mario pixel mushroom">
              <a:extLst>
                <a:ext uri="{FF2B5EF4-FFF2-40B4-BE49-F238E27FC236}">
                  <a16:creationId xmlns:a16="http://schemas.microsoft.com/office/drawing/2014/main" id="{6540D4A3-ABAF-44B8-B68E-A230AFE2C5A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45979" y="7697472"/>
              <a:ext cx="483936" cy="362952"/>
            </a:xfrm>
            <a:prstGeom prst="rect">
              <a:avLst/>
            </a:prstGeom>
            <a:noFill/>
            <a:extLst>
              <a:ext uri="{909E8E84-426E-40DD-AFC4-6F175D3DCCD1}">
                <a14:hiddenFill xmlns:a14="http://schemas.microsoft.com/office/drawing/2010/main">
                  <a:solidFill>
                    <a:srgbClr val="FFFFFF"/>
                  </a:solidFill>
                </a14:hiddenFill>
              </a:ext>
            </a:extLst>
          </p:spPr>
        </p:pic>
        <p:sp>
          <p:nvSpPr>
            <p:cNvPr id="699" name="TextBox 698">
              <a:extLst>
                <a:ext uri="{FF2B5EF4-FFF2-40B4-BE49-F238E27FC236}">
                  <a16:creationId xmlns:a16="http://schemas.microsoft.com/office/drawing/2014/main" id="{4A276FA8-F9B8-4131-A169-A76F97ADFC1D}"/>
                </a:ext>
              </a:extLst>
            </p:cNvPr>
            <p:cNvSpPr txBox="1"/>
            <p:nvPr/>
          </p:nvSpPr>
          <p:spPr>
            <a:xfrm>
              <a:off x="-5035462" y="7480871"/>
              <a:ext cx="443852"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66" name="Group 65">
            <a:extLst>
              <a:ext uri="{FF2B5EF4-FFF2-40B4-BE49-F238E27FC236}">
                <a16:creationId xmlns:a16="http://schemas.microsoft.com/office/drawing/2014/main" id="{405F88F1-4E04-4C8A-9233-1E4C5DF86801}"/>
              </a:ext>
            </a:extLst>
          </p:cNvPr>
          <p:cNvGrpSpPr/>
          <p:nvPr/>
        </p:nvGrpSpPr>
        <p:grpSpPr>
          <a:xfrm>
            <a:off x="-4414684" y="3330987"/>
            <a:ext cx="358929" cy="570762"/>
            <a:chOff x="-10148844" y="7471277"/>
            <a:chExt cx="358929" cy="570762"/>
          </a:xfrm>
        </p:grpSpPr>
        <p:sp>
          <p:nvSpPr>
            <p:cNvPr id="672" name="TextBox 671">
              <a:extLst>
                <a:ext uri="{FF2B5EF4-FFF2-40B4-BE49-F238E27FC236}">
                  <a16:creationId xmlns:a16="http://schemas.microsoft.com/office/drawing/2014/main" id="{B1CE04D3-2EE0-41BA-B844-03D5EFDDB8B3}"/>
                </a:ext>
              </a:extLst>
            </p:cNvPr>
            <p:cNvSpPr txBox="1"/>
            <p:nvPr/>
          </p:nvSpPr>
          <p:spPr>
            <a:xfrm>
              <a:off x="-10148844" y="7471277"/>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57" name="Picture 4" descr="Image result for pixel piranha plant">
              <a:extLst>
                <a:ext uri="{FF2B5EF4-FFF2-40B4-BE49-F238E27FC236}">
                  <a16:creationId xmlns:a16="http://schemas.microsoft.com/office/drawing/2014/main" id="{9AAE17E7-324F-457C-8142-9F2CB338D07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a:stretch>
              <a:fillRect/>
            </a:stretch>
          </p:blipFill>
          <p:spPr bwMode="auto">
            <a:xfrm>
              <a:off x="-10146689" y="7687421"/>
              <a:ext cx="354618" cy="354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2F3CA039-9B7D-403C-BE6F-6EB99C9FDECB}"/>
              </a:ext>
            </a:extLst>
          </p:cNvPr>
          <p:cNvGrpSpPr/>
          <p:nvPr/>
        </p:nvGrpSpPr>
        <p:grpSpPr>
          <a:xfrm>
            <a:off x="-4823802" y="3261974"/>
            <a:ext cx="441275" cy="661162"/>
            <a:chOff x="-2701759" y="7407017"/>
            <a:chExt cx="441275" cy="661162"/>
          </a:xfrm>
        </p:grpSpPr>
        <p:pic>
          <p:nvPicPr>
            <p:cNvPr id="277" name="Picture 12" descr="main-image-Mario Banana Peel  by Lmullersman ">
              <a:extLst>
                <a:ext uri="{FF2B5EF4-FFF2-40B4-BE49-F238E27FC236}">
                  <a16:creationId xmlns:a16="http://schemas.microsoft.com/office/drawing/2014/main" id="{EC148248-28DA-4EE2-8D35-9F70E6E39693}"/>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17489" r="44968"/>
            <a:stretch/>
          </p:blipFill>
          <p:spPr bwMode="auto">
            <a:xfrm>
              <a:off x="-2701759" y="7407017"/>
              <a:ext cx="441275" cy="661162"/>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52B20E8A-5EDF-4E88-8D4E-C510AB6E71F2}"/>
                </a:ext>
              </a:extLst>
            </p:cNvPr>
            <p:cNvSpPr txBox="1"/>
            <p:nvPr/>
          </p:nvSpPr>
          <p:spPr>
            <a:xfrm>
              <a:off x="-2642840" y="7480871"/>
              <a:ext cx="323436"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4" name="Group 3">
            <a:extLst>
              <a:ext uri="{FF2B5EF4-FFF2-40B4-BE49-F238E27FC236}">
                <a16:creationId xmlns:a16="http://schemas.microsoft.com/office/drawing/2014/main" id="{51B1CAB6-1B96-4CBE-B636-FBEFD4B55E41}"/>
              </a:ext>
            </a:extLst>
          </p:cNvPr>
          <p:cNvGrpSpPr/>
          <p:nvPr/>
        </p:nvGrpSpPr>
        <p:grpSpPr>
          <a:xfrm>
            <a:off x="-4153940" y="3332758"/>
            <a:ext cx="584497" cy="624371"/>
            <a:chOff x="-5751189" y="3591550"/>
            <a:chExt cx="584497" cy="624371"/>
          </a:xfrm>
        </p:grpSpPr>
        <p:sp>
          <p:nvSpPr>
            <p:cNvPr id="253" name="TextBox 252">
              <a:extLst>
                <a:ext uri="{FF2B5EF4-FFF2-40B4-BE49-F238E27FC236}">
                  <a16:creationId xmlns:a16="http://schemas.microsoft.com/office/drawing/2014/main" id="{ADB014FF-4EE9-4FE5-837A-99DEADB1994C}"/>
                </a:ext>
              </a:extLst>
            </p:cNvPr>
            <p:cNvSpPr txBox="1"/>
            <p:nvPr/>
          </p:nvSpPr>
          <p:spPr>
            <a:xfrm>
              <a:off x="-5695555" y="3591550"/>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 name="Picture 4" descr="Image result for bob-omb pixel art">
              <a:extLst>
                <a:ext uri="{FF2B5EF4-FFF2-40B4-BE49-F238E27FC236}">
                  <a16:creationId xmlns:a16="http://schemas.microsoft.com/office/drawing/2014/main" id="{A5E54F3C-7EB2-4857-974D-749163F91B2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a:stretch>
              <a:fillRect/>
            </a:stretch>
          </p:blipFill>
          <p:spPr bwMode="auto">
            <a:xfrm>
              <a:off x="-5751189" y="3690713"/>
              <a:ext cx="584497" cy="525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Image result for mari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6141" y="1091411"/>
            <a:ext cx="1186209" cy="1466368"/>
          </a:xfrm>
          <a:prstGeom prst="rect">
            <a:avLst/>
          </a:prstGeom>
          <a:noFill/>
          <a:extLst>
            <a:ext uri="{909E8E84-426E-40DD-AFC4-6F175D3DCCD1}">
              <a14:hiddenFill xmlns:a14="http://schemas.microsoft.com/office/drawing/2010/main">
                <a:solidFill>
                  <a:srgbClr val="FFFFFF"/>
                </a:solidFill>
              </a14:hiddenFill>
            </a:ext>
          </a:extLst>
        </p:spPr>
      </p:pic>
      <p:sp>
        <p:nvSpPr>
          <p:cNvPr id="2323" name="TextBox 2322">
            <a:extLst>
              <a:ext uri="{FF2B5EF4-FFF2-40B4-BE49-F238E27FC236}">
                <a16:creationId xmlns:a16="http://schemas.microsoft.com/office/drawing/2014/main" id="{9BCE307C-1A4C-421E-BB71-8CF3E42004F0}"/>
              </a:ext>
            </a:extLst>
          </p:cNvPr>
          <p:cNvSpPr txBox="1"/>
          <p:nvPr/>
        </p:nvSpPr>
        <p:spPr>
          <a:xfrm>
            <a:off x="628651" y="442252"/>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3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3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08429"/>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39" name="TextBox 2338">
            <a:extLst>
              <a:ext uri="{FF2B5EF4-FFF2-40B4-BE49-F238E27FC236}">
                <a16:creationId xmlns:a16="http://schemas.microsoft.com/office/drawing/2014/main" id="{9BCE307C-1A4C-421E-BB71-8CF3E42004F0}"/>
              </a:ext>
            </a:extLst>
          </p:cNvPr>
          <p:cNvSpPr txBox="1"/>
          <p:nvPr/>
        </p:nvSpPr>
        <p:spPr>
          <a:xfrm>
            <a:off x="2914651" y="440801"/>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4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08429"/>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45" name="TextBox 2344">
            <a:extLst>
              <a:ext uri="{FF2B5EF4-FFF2-40B4-BE49-F238E27FC236}">
                <a16:creationId xmlns:a16="http://schemas.microsoft.com/office/drawing/2014/main" id="{9BCE307C-1A4C-421E-BB71-8CF3E42004F0}"/>
              </a:ext>
            </a:extLst>
          </p:cNvPr>
          <p:cNvSpPr txBox="1"/>
          <p:nvPr/>
        </p:nvSpPr>
        <p:spPr>
          <a:xfrm>
            <a:off x="5200651" y="440801"/>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4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411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5088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3"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4"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57" name="TextBox 2356">
            <a:extLst>
              <a:ext uri="{FF2B5EF4-FFF2-40B4-BE49-F238E27FC236}">
                <a16:creationId xmlns:a16="http://schemas.microsoft.com/office/drawing/2014/main" id="{9BCE307C-1A4C-421E-BB71-8CF3E42004F0}"/>
              </a:ext>
            </a:extLst>
          </p:cNvPr>
          <p:cNvSpPr txBox="1"/>
          <p:nvPr/>
        </p:nvSpPr>
        <p:spPr>
          <a:xfrm>
            <a:off x="2914651" y="3639750"/>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59"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0"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63" name="TextBox 2362">
            <a:extLst>
              <a:ext uri="{FF2B5EF4-FFF2-40B4-BE49-F238E27FC236}">
                <a16:creationId xmlns:a16="http://schemas.microsoft.com/office/drawing/2014/main" id="{9BCE307C-1A4C-421E-BB71-8CF3E42004F0}"/>
              </a:ext>
            </a:extLst>
          </p:cNvPr>
          <p:cNvSpPr txBox="1"/>
          <p:nvPr/>
        </p:nvSpPr>
        <p:spPr>
          <a:xfrm>
            <a:off x="5200651" y="3639750"/>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6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73152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6705600"/>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69" name="TextBox 2368">
            <a:extLst>
              <a:ext uri="{FF2B5EF4-FFF2-40B4-BE49-F238E27FC236}">
                <a16:creationId xmlns:a16="http://schemas.microsoft.com/office/drawing/2014/main" id="{9BCE307C-1A4C-421E-BB71-8CF3E42004F0}"/>
              </a:ext>
            </a:extLst>
          </p:cNvPr>
          <p:cNvSpPr txBox="1"/>
          <p:nvPr/>
        </p:nvSpPr>
        <p:spPr>
          <a:xfrm>
            <a:off x="628651" y="6837972"/>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7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75" name="TextBox 2374">
            <a:extLst>
              <a:ext uri="{FF2B5EF4-FFF2-40B4-BE49-F238E27FC236}">
                <a16:creationId xmlns:a16="http://schemas.microsoft.com/office/drawing/2014/main" id="{9BCE307C-1A4C-421E-BB71-8CF3E42004F0}"/>
              </a:ext>
            </a:extLst>
          </p:cNvPr>
          <p:cNvSpPr txBox="1"/>
          <p:nvPr/>
        </p:nvSpPr>
        <p:spPr>
          <a:xfrm>
            <a:off x="2914651" y="6836521"/>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pic>
        <p:nvPicPr>
          <p:cNvPr id="237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2381" name="TextBox 2380">
            <a:extLst>
              <a:ext uri="{FF2B5EF4-FFF2-40B4-BE49-F238E27FC236}">
                <a16:creationId xmlns:a16="http://schemas.microsoft.com/office/drawing/2014/main" id="{9BCE307C-1A4C-421E-BB71-8CF3E42004F0}"/>
              </a:ext>
            </a:extLst>
          </p:cNvPr>
          <p:cNvSpPr txBox="1"/>
          <p:nvPr/>
        </p:nvSpPr>
        <p:spPr>
          <a:xfrm>
            <a:off x="5200651" y="6836521"/>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grpSp>
        <p:nvGrpSpPr>
          <p:cNvPr id="91" name="Group 90">
            <a:extLst>
              <a:ext uri="{FF2B5EF4-FFF2-40B4-BE49-F238E27FC236}">
                <a16:creationId xmlns:a16="http://schemas.microsoft.com/office/drawing/2014/main" id="{F7B1D3CC-0CD6-4CD0-94AA-C8BD654B3F2E}"/>
              </a:ext>
            </a:extLst>
          </p:cNvPr>
          <p:cNvGrpSpPr/>
          <p:nvPr/>
        </p:nvGrpSpPr>
        <p:grpSpPr>
          <a:xfrm>
            <a:off x="457200" y="304800"/>
            <a:ext cx="6852119" cy="9601200"/>
            <a:chOff x="463081" y="228600"/>
            <a:chExt cx="6852119" cy="9601200"/>
          </a:xfrm>
        </p:grpSpPr>
        <p:grpSp>
          <p:nvGrpSpPr>
            <p:cNvPr id="85" name="Group 84">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23" name="Rectangle 22"/>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6" name="Group 1105">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107" name="Rectangle 1106">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Rectangle 1107">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111" name="Rectangle 111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Rectangle 111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Rectangle 111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 name="Picture 8" descr="Image result for dry bone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07828" y="959453"/>
            <a:ext cx="945562" cy="1612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kitu"/>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97817" y="970064"/>
            <a:ext cx="1548765" cy="15487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onkey ko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2048" y="3848100"/>
            <a:ext cx="1936304" cy="2197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dry bowse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81452" y="4022330"/>
            <a:ext cx="2098261" cy="1930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villag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00200" y="7684807"/>
            <a:ext cx="981075" cy="1306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Image result for village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656546" y="7620000"/>
            <a:ext cx="982843" cy="13716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16" descr="Image result for link"/>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65317" y="3976882"/>
            <a:ext cx="1239193" cy="20657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Image result for inkling"/>
          <p:cNvPicPr>
            <a:picLocks noChangeAspect="1" noChangeArrowheads="1"/>
          </p:cNvPicPr>
          <p:nvPr/>
        </p:nvPicPr>
        <p:blipFill rotWithShape="1">
          <a:blip r:embed="rId21">
            <a:extLst>
              <a:ext uri="{28A0092B-C50C-407E-A947-70E740481C1C}">
                <a14:useLocalDpi xmlns:a14="http://schemas.microsoft.com/office/drawing/2010/main" val="0"/>
              </a:ext>
            </a:extLst>
          </a:blip>
          <a:srcRect r="-361"/>
          <a:stretch/>
        </p:blipFill>
        <p:spPr bwMode="auto">
          <a:xfrm>
            <a:off x="3744412" y="7251405"/>
            <a:ext cx="1210360" cy="1389321"/>
          </a:xfrm>
          <a:prstGeom prst="rect">
            <a:avLst/>
          </a:prstGeom>
          <a:noFill/>
          <a:extLst>
            <a:ext uri="{909E8E84-426E-40DD-AFC4-6F175D3DCCD1}">
              <a14:hiddenFill xmlns:a14="http://schemas.microsoft.com/office/drawing/2010/main">
                <a:solidFill>
                  <a:srgbClr val="FFFFFF"/>
                </a:solidFill>
              </a14:hiddenFill>
            </a:ext>
          </a:extLst>
        </p:spPr>
      </p:pic>
      <p:pic>
        <p:nvPicPr>
          <p:cNvPr id="2301" name="Picture 2" descr="Image result for inkli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2964119" y="7570381"/>
            <a:ext cx="828777" cy="1516912"/>
          </a:xfrm>
          <a:prstGeom prst="rect">
            <a:avLst/>
          </a:prstGeom>
          <a:noFill/>
          <a:extLst>
            <a:ext uri="{909E8E84-426E-40DD-AFC4-6F175D3DCCD1}">
              <a14:hiddenFill xmlns:a14="http://schemas.microsoft.com/office/drawing/2010/main">
                <a:solidFill>
                  <a:srgbClr val="FFFFFF"/>
                </a:solidFill>
              </a14:hiddenFill>
            </a:ext>
          </a:extLst>
        </p:spPr>
      </p:pic>
      <p:pic>
        <p:nvPicPr>
          <p:cNvPr id="2383" name="Picture 4" descr="Image result for isabelle animal crossi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778759" y="7415659"/>
            <a:ext cx="786882" cy="1423541"/>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9BCE307C-1A4C-421E-BB71-8CF3E42004F0}"/>
              </a:ext>
            </a:extLst>
          </p:cNvPr>
          <p:cNvSpPr txBox="1"/>
          <p:nvPr/>
        </p:nvSpPr>
        <p:spPr>
          <a:xfrm>
            <a:off x="574675" y="2691763"/>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you </a:t>
            </a:r>
          </a:p>
          <a:p>
            <a:pPr algn="ctr"/>
            <a:r>
              <a:rPr lang="en-US" sz="800" dirty="0"/>
              <a:t>earn +1       . </a:t>
            </a:r>
          </a:p>
          <a:p>
            <a:pPr algn="ctr"/>
            <a:r>
              <a:rPr lang="en-US" sz="700" dirty="0"/>
              <a:t>Golden Mushrooms are worth 5 Mushrooms. </a:t>
            </a:r>
          </a:p>
        </p:txBody>
      </p:sp>
      <p:sp>
        <p:nvSpPr>
          <p:cNvPr id="88" name="TextBox 87">
            <a:extLst>
              <a:ext uri="{FF2B5EF4-FFF2-40B4-BE49-F238E27FC236}">
                <a16:creationId xmlns:a16="http://schemas.microsoft.com/office/drawing/2014/main" id="{E0AE9B32-F293-4B38-A9B6-79C3A3BF99BF}"/>
              </a:ext>
            </a:extLst>
          </p:cNvPr>
          <p:cNvSpPr txBox="1"/>
          <p:nvPr/>
        </p:nvSpPr>
        <p:spPr>
          <a:xfrm>
            <a:off x="660083" y="439458"/>
            <a:ext cx="1851660" cy="307777"/>
          </a:xfrm>
          <a:prstGeom prst="rect">
            <a:avLst/>
          </a:prstGeom>
          <a:noFill/>
          <a:effectLst/>
        </p:spPr>
        <p:txBody>
          <a:bodyPr wrap="square" rtlCol="0">
            <a:spAutoFit/>
          </a:bodyPr>
          <a:lstStyle/>
          <a:p>
            <a:pPr algn="ctr">
              <a:tabLst>
                <a:tab pos="1663700" algn="l"/>
              </a:tabLst>
            </a:pPr>
            <a:r>
              <a:rPr lang="en-US" sz="1400" b="1" spc="300" dirty="0">
                <a:ln w="12700">
                  <a:solidFill>
                    <a:schemeClr val="bg1"/>
                  </a:solidFill>
                </a:ln>
                <a:effectLst>
                  <a:glow rad="63500">
                    <a:srgbClr val="FF3A39"/>
                  </a:glow>
                  <a:outerShdw blurRad="50800" dist="38100" dir="2700000" algn="tl" rotWithShape="0">
                    <a:prstClr val="black">
                      <a:alpha val="40000"/>
                    </a:prstClr>
                  </a:outerShdw>
                </a:effectLst>
                <a:latin typeface="Super Mario 256" pitchFamily="2" charset="0"/>
              </a:rPr>
              <a:t>Mario</a:t>
            </a:r>
          </a:p>
        </p:txBody>
      </p:sp>
      <p:sp>
        <p:nvSpPr>
          <p:cNvPr id="2337" name="TextBox 2336">
            <a:extLst>
              <a:ext uri="{FF2B5EF4-FFF2-40B4-BE49-F238E27FC236}">
                <a16:creationId xmlns:a16="http://schemas.microsoft.com/office/drawing/2014/main" id="{9BCE307C-1A4C-421E-BB71-8CF3E42004F0}"/>
              </a:ext>
            </a:extLst>
          </p:cNvPr>
          <p:cNvSpPr txBox="1"/>
          <p:nvPr/>
        </p:nvSpPr>
        <p:spPr>
          <a:xfrm>
            <a:off x="2860675" y="2690312"/>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Gravedigger: </a:t>
            </a:r>
            <a:r>
              <a:rPr lang="en-US" sz="800" dirty="0"/>
              <a:t>Once per game, look through the discard pile. You may choose a challenge to replace with one of your challenges. It is worth +7 crowns. </a:t>
            </a:r>
            <a:endParaRPr lang="en-US" sz="800" dirty="0">
              <a:latin typeface="Baskerville Old Face" panose="02020602080505020303" pitchFamily="18" charset="0"/>
            </a:endParaRPr>
          </a:p>
        </p:txBody>
      </p:sp>
      <p:sp>
        <p:nvSpPr>
          <p:cNvPr id="2340" name="TextBox 2339">
            <a:extLst>
              <a:ext uri="{FF2B5EF4-FFF2-40B4-BE49-F238E27FC236}">
                <a16:creationId xmlns:a16="http://schemas.microsoft.com/office/drawing/2014/main" id="{E0AE9B32-F293-4B38-A9B6-79C3A3BF99BF}"/>
              </a:ext>
            </a:extLst>
          </p:cNvPr>
          <p:cNvSpPr txBox="1"/>
          <p:nvPr/>
        </p:nvSpPr>
        <p:spPr>
          <a:xfrm>
            <a:off x="2946083" y="438007"/>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chemeClr val="bg1">
                      <a:lumMod val="65000"/>
                      <a:alpha val="40000"/>
                    </a:schemeClr>
                  </a:glow>
                  <a:outerShdw blurRad="50800" dist="38100" dir="2700000" algn="tl" rotWithShape="0">
                    <a:prstClr val="black">
                      <a:alpha val="40000"/>
                    </a:prstClr>
                  </a:outerShdw>
                </a:effectLst>
                <a:latin typeface="Super Mario 256" pitchFamily="2" charset="0"/>
              </a:rPr>
              <a:t>Dry Bones </a:t>
            </a:r>
          </a:p>
        </p:txBody>
      </p:sp>
      <p:sp>
        <p:nvSpPr>
          <p:cNvPr id="2343" name="TextBox 2342">
            <a:extLst>
              <a:ext uri="{FF2B5EF4-FFF2-40B4-BE49-F238E27FC236}">
                <a16:creationId xmlns:a16="http://schemas.microsoft.com/office/drawing/2014/main" id="{9BCE307C-1A4C-421E-BB71-8CF3E42004F0}"/>
              </a:ext>
            </a:extLst>
          </p:cNvPr>
          <p:cNvSpPr txBox="1"/>
          <p:nvPr/>
        </p:nvSpPr>
        <p:spPr>
          <a:xfrm>
            <a:off x="5146675" y="2690312"/>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Above and Beyond: </a:t>
            </a:r>
            <a:r>
              <a:rPr lang="en-US" sz="800" dirty="0"/>
              <a:t>Goals can be completed by getting the listed place or higher. However, you are not allowed to receive a Completion Bonus. </a:t>
            </a:r>
          </a:p>
        </p:txBody>
      </p:sp>
      <p:sp>
        <p:nvSpPr>
          <p:cNvPr id="2346" name="TextBox 2345">
            <a:extLst>
              <a:ext uri="{FF2B5EF4-FFF2-40B4-BE49-F238E27FC236}">
                <a16:creationId xmlns:a16="http://schemas.microsoft.com/office/drawing/2014/main" id="{E0AE9B32-F293-4B38-A9B6-79C3A3BF99BF}"/>
              </a:ext>
            </a:extLst>
          </p:cNvPr>
          <p:cNvSpPr txBox="1"/>
          <p:nvPr/>
        </p:nvSpPr>
        <p:spPr>
          <a:xfrm>
            <a:off x="5232083" y="438007"/>
            <a:ext cx="1851660" cy="307777"/>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FFD900"/>
                  </a:glow>
                </a:effectLst>
                <a:latin typeface="Super Mario 256" pitchFamily="2" charset="0"/>
              </a:rPr>
              <a:t>Lakitu</a:t>
            </a:r>
            <a:endParaRPr lang="en-US" sz="1400" b="1" spc="300" dirty="0">
              <a:ln w="12700">
                <a:solidFill>
                  <a:schemeClr val="bg1"/>
                </a:solidFill>
              </a:ln>
              <a:effectLst>
                <a:glow rad="63500">
                  <a:srgbClr val="FFD900"/>
                </a:glow>
              </a:effectLst>
              <a:latin typeface="Super Mario 256" pitchFamily="2" charset="0"/>
            </a:endParaRPr>
          </a:p>
        </p:txBody>
      </p:sp>
      <p:sp>
        <p:nvSpPr>
          <p:cNvPr id="2358" name="TextBox 2357">
            <a:extLst>
              <a:ext uri="{FF2B5EF4-FFF2-40B4-BE49-F238E27FC236}">
                <a16:creationId xmlns:a16="http://schemas.microsoft.com/office/drawing/2014/main" id="{E0AE9B32-F293-4B38-A9B6-79C3A3BF99BF}"/>
              </a:ext>
            </a:extLst>
          </p:cNvPr>
          <p:cNvSpPr txBox="1"/>
          <p:nvPr/>
        </p:nvSpPr>
        <p:spPr>
          <a:xfrm>
            <a:off x="2946083" y="3636956"/>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687863"/>
                  </a:glow>
                  <a:outerShdw blurRad="50800" dist="38100" dir="2700000" algn="tl" rotWithShape="0">
                    <a:prstClr val="black">
                      <a:alpha val="40000"/>
                    </a:prstClr>
                  </a:outerShdw>
                </a:effectLst>
                <a:latin typeface="Super Mario 256" pitchFamily="2" charset="0"/>
              </a:rPr>
              <a:t>Link</a:t>
            </a:r>
          </a:p>
        </p:txBody>
      </p:sp>
      <p:sp>
        <p:nvSpPr>
          <p:cNvPr id="2364" name="TextBox 2363">
            <a:extLst>
              <a:ext uri="{FF2B5EF4-FFF2-40B4-BE49-F238E27FC236}">
                <a16:creationId xmlns:a16="http://schemas.microsoft.com/office/drawing/2014/main" id="{E0AE9B32-F293-4B38-A9B6-79C3A3BF99BF}"/>
              </a:ext>
            </a:extLst>
          </p:cNvPr>
          <p:cNvSpPr txBox="1"/>
          <p:nvPr/>
        </p:nvSpPr>
        <p:spPr>
          <a:xfrm>
            <a:off x="5232083" y="3636956"/>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chemeClr val="bg1">
                      <a:lumMod val="65000"/>
                      <a:alpha val="40000"/>
                    </a:schemeClr>
                  </a:glow>
                </a:effectLst>
                <a:latin typeface="Super Mario 256" pitchFamily="2" charset="0"/>
              </a:rPr>
              <a:t>Dry Bowser</a:t>
            </a:r>
          </a:p>
        </p:txBody>
      </p:sp>
      <p:sp>
        <p:nvSpPr>
          <p:cNvPr id="2367" name="TextBox 2366">
            <a:extLst>
              <a:ext uri="{FF2B5EF4-FFF2-40B4-BE49-F238E27FC236}">
                <a16:creationId xmlns:a16="http://schemas.microsoft.com/office/drawing/2014/main" id="{9BCE307C-1A4C-421E-BB71-8CF3E42004F0}"/>
              </a:ext>
            </a:extLst>
          </p:cNvPr>
          <p:cNvSpPr txBox="1"/>
          <p:nvPr/>
        </p:nvSpPr>
        <p:spPr>
          <a:xfrm>
            <a:off x="574675" y="9087483"/>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Banker</a:t>
            </a:r>
            <a:r>
              <a:rPr lang="en-US" sz="800" dirty="0"/>
              <a:t>: Every race you finish with 10 coins, you receive 10 crowns. Any coin based challenges can be completed by finishing the race with 10 coins. </a:t>
            </a:r>
            <a:endParaRPr lang="en-US" sz="800" dirty="0">
              <a:latin typeface="Baskerville Old Face" panose="02020602080505020303" pitchFamily="18" charset="0"/>
            </a:endParaRPr>
          </a:p>
        </p:txBody>
      </p:sp>
      <p:sp>
        <p:nvSpPr>
          <p:cNvPr id="2370" name="TextBox 2369">
            <a:extLst>
              <a:ext uri="{FF2B5EF4-FFF2-40B4-BE49-F238E27FC236}">
                <a16:creationId xmlns:a16="http://schemas.microsoft.com/office/drawing/2014/main" id="{E0AE9B32-F293-4B38-A9B6-79C3A3BF99BF}"/>
              </a:ext>
            </a:extLst>
          </p:cNvPr>
          <p:cNvSpPr txBox="1"/>
          <p:nvPr/>
        </p:nvSpPr>
        <p:spPr>
          <a:xfrm>
            <a:off x="660083" y="6835178"/>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0000">
                      <a:alpha val="40000"/>
                    </a:srgbClr>
                  </a:glow>
                </a:effectLst>
                <a:latin typeface="Super Mario 256" pitchFamily="2" charset="0"/>
              </a:rPr>
              <a:t>Villager </a:t>
            </a:r>
          </a:p>
        </p:txBody>
      </p:sp>
      <p:sp>
        <p:nvSpPr>
          <p:cNvPr id="2373" name="TextBox 2372">
            <a:extLst>
              <a:ext uri="{FF2B5EF4-FFF2-40B4-BE49-F238E27FC236}">
                <a16:creationId xmlns:a16="http://schemas.microsoft.com/office/drawing/2014/main" id="{9BCE307C-1A4C-421E-BB71-8CF3E42004F0}"/>
              </a:ext>
            </a:extLst>
          </p:cNvPr>
          <p:cNvSpPr txBox="1"/>
          <p:nvPr/>
        </p:nvSpPr>
        <p:spPr>
          <a:xfrm>
            <a:off x="2860675" y="9086032"/>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Squid</a:t>
            </a:r>
            <a:r>
              <a:rPr lang="en-US" sz="800" dirty="0"/>
              <a:t> </a:t>
            </a:r>
            <a:r>
              <a:rPr lang="en-US" sz="800" b="1" dirty="0"/>
              <a:t>Jump</a:t>
            </a:r>
            <a:r>
              <a:rPr lang="en-US" sz="800" dirty="0"/>
              <a:t>: Once per game, your challenge has a second effect: “Roll a D20. Perform that number of stunts for a Jump Boost.” The challenge is worth +45 Crowns. </a:t>
            </a:r>
            <a:endParaRPr lang="en-US" sz="800" dirty="0">
              <a:latin typeface="Baskerville Old Face" panose="02020602080505020303" pitchFamily="18" charset="0"/>
            </a:endParaRPr>
          </a:p>
        </p:txBody>
      </p:sp>
      <p:sp>
        <p:nvSpPr>
          <p:cNvPr id="2376" name="TextBox 2375">
            <a:extLst>
              <a:ext uri="{FF2B5EF4-FFF2-40B4-BE49-F238E27FC236}">
                <a16:creationId xmlns:a16="http://schemas.microsoft.com/office/drawing/2014/main" id="{E0AE9B32-F293-4B38-A9B6-79C3A3BF99BF}"/>
              </a:ext>
            </a:extLst>
          </p:cNvPr>
          <p:cNvSpPr txBox="1"/>
          <p:nvPr/>
        </p:nvSpPr>
        <p:spPr>
          <a:xfrm>
            <a:off x="2946083" y="6833727"/>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9933"/>
                  </a:glow>
                </a:effectLst>
                <a:latin typeface="Super Mario 256" pitchFamily="2" charset="0"/>
              </a:rPr>
              <a:t>Inkling</a:t>
            </a:r>
          </a:p>
        </p:txBody>
      </p:sp>
      <p:sp>
        <p:nvSpPr>
          <p:cNvPr id="2379" name="TextBox 2378">
            <a:extLst>
              <a:ext uri="{FF2B5EF4-FFF2-40B4-BE49-F238E27FC236}">
                <a16:creationId xmlns:a16="http://schemas.microsoft.com/office/drawing/2014/main" id="{9BCE307C-1A4C-421E-BB71-8CF3E42004F0}"/>
              </a:ext>
            </a:extLst>
          </p:cNvPr>
          <p:cNvSpPr txBox="1"/>
          <p:nvPr/>
        </p:nvSpPr>
        <p:spPr>
          <a:xfrm>
            <a:off x="5146675" y="9086032"/>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Banker</a:t>
            </a:r>
            <a:r>
              <a:rPr lang="en-US" sz="800" dirty="0"/>
              <a:t>: Every race you finish with 10 coins, you receive 10      . Any coin based challenges can be completed by finishing the race with 10 coins. </a:t>
            </a:r>
            <a:endParaRPr lang="en-US" sz="800" dirty="0">
              <a:latin typeface="Baskerville Old Face" panose="02020602080505020303" pitchFamily="18" charset="0"/>
            </a:endParaRPr>
          </a:p>
        </p:txBody>
      </p:sp>
      <p:sp>
        <p:nvSpPr>
          <p:cNvPr id="2382" name="TextBox 2381">
            <a:extLst>
              <a:ext uri="{FF2B5EF4-FFF2-40B4-BE49-F238E27FC236}">
                <a16:creationId xmlns:a16="http://schemas.microsoft.com/office/drawing/2014/main" id="{E0AE9B32-F293-4B38-A9B6-79C3A3BF99BF}"/>
              </a:ext>
            </a:extLst>
          </p:cNvPr>
          <p:cNvSpPr txBox="1"/>
          <p:nvPr/>
        </p:nvSpPr>
        <p:spPr>
          <a:xfrm>
            <a:off x="5232083" y="6833727"/>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101600">
                    <a:schemeClr val="accent6">
                      <a:satMod val="175000"/>
                      <a:alpha val="40000"/>
                    </a:schemeClr>
                  </a:glow>
                </a:effectLst>
                <a:latin typeface="Super Mario 256" pitchFamily="2" charset="0"/>
              </a:rPr>
              <a:t>Isabelle</a:t>
            </a:r>
          </a:p>
        </p:txBody>
      </p:sp>
      <p:sp>
        <p:nvSpPr>
          <p:cNvPr id="2355" name="TextBox 2354">
            <a:extLst>
              <a:ext uri="{FF2B5EF4-FFF2-40B4-BE49-F238E27FC236}">
                <a16:creationId xmlns:a16="http://schemas.microsoft.com/office/drawing/2014/main" id="{9BCE307C-1A4C-421E-BB71-8CF3E42004F0}"/>
              </a:ext>
            </a:extLst>
          </p:cNvPr>
          <p:cNvSpPr txBox="1"/>
          <p:nvPr/>
        </p:nvSpPr>
        <p:spPr>
          <a:xfrm>
            <a:off x="2860675" y="5889262"/>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Hero</a:t>
            </a:r>
            <a:r>
              <a:rPr lang="en-US" sz="800" dirty="0"/>
              <a:t>: Once per game, you may complete your goal in one of the races by getting 1st place. The completion bonus on your Goal is worth +15 Crowns. </a:t>
            </a:r>
            <a:endParaRPr lang="en-US" sz="800" dirty="0">
              <a:latin typeface="Baskerville Old Face" panose="02020602080505020303" pitchFamily="18" charset="0"/>
            </a:endParaRPr>
          </a:p>
        </p:txBody>
      </p:sp>
      <p:sp>
        <p:nvSpPr>
          <p:cNvPr id="2349" name="TextBox 2348">
            <a:extLst>
              <a:ext uri="{FF2B5EF4-FFF2-40B4-BE49-F238E27FC236}">
                <a16:creationId xmlns:a16="http://schemas.microsoft.com/office/drawing/2014/main" id="{9BCE307C-1A4C-421E-BB71-8CF3E42004F0}"/>
              </a:ext>
            </a:extLst>
          </p:cNvPr>
          <p:cNvSpPr txBox="1"/>
          <p:nvPr/>
        </p:nvSpPr>
        <p:spPr>
          <a:xfrm>
            <a:off x="574675" y="5890712"/>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Monkey Power</a:t>
            </a:r>
            <a:r>
              <a:rPr lang="en-US" sz="700" dirty="0"/>
              <a:t>: Once, during the drafting phase, you may search the Challenge deck for any challenge involving a banana. Discard one of your challenges. Any challenge involving bananas is worth +10 Crowns . </a:t>
            </a:r>
            <a:endParaRPr lang="en-US" sz="600" dirty="0"/>
          </a:p>
        </p:txBody>
      </p:sp>
      <p:sp>
        <p:nvSpPr>
          <p:cNvPr id="2361" name="TextBox 2360">
            <a:extLst>
              <a:ext uri="{FF2B5EF4-FFF2-40B4-BE49-F238E27FC236}">
                <a16:creationId xmlns:a16="http://schemas.microsoft.com/office/drawing/2014/main" id="{9BCE307C-1A4C-421E-BB71-8CF3E42004F0}"/>
              </a:ext>
            </a:extLst>
          </p:cNvPr>
          <p:cNvSpPr txBox="1"/>
          <p:nvPr/>
        </p:nvSpPr>
        <p:spPr>
          <a:xfrm>
            <a:off x="5146675" y="5889261"/>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Gravedigger: </a:t>
            </a:r>
            <a:r>
              <a:rPr lang="en-US" sz="800" dirty="0"/>
              <a:t>Once per game, look through the discard pile. You may choose a challenge to replace with one of your challenges. It is worth +35 crowns. </a:t>
            </a:r>
            <a:endParaRPr lang="en-US" sz="800" dirty="0">
              <a:latin typeface="Baskerville Old Face" panose="02020602080505020303" pitchFamily="18" charset="0"/>
            </a:endParaRPr>
          </a:p>
        </p:txBody>
      </p:sp>
      <p:sp>
        <p:nvSpPr>
          <p:cNvPr id="2351" name="TextBox 2350">
            <a:extLst>
              <a:ext uri="{FF2B5EF4-FFF2-40B4-BE49-F238E27FC236}">
                <a16:creationId xmlns:a16="http://schemas.microsoft.com/office/drawing/2014/main" id="{9BCE307C-1A4C-421E-BB71-8CF3E42004F0}"/>
              </a:ext>
            </a:extLst>
          </p:cNvPr>
          <p:cNvSpPr txBox="1"/>
          <p:nvPr/>
        </p:nvSpPr>
        <p:spPr>
          <a:xfrm>
            <a:off x="628651" y="361951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52" name="TextBox 2351">
            <a:extLst>
              <a:ext uri="{FF2B5EF4-FFF2-40B4-BE49-F238E27FC236}">
                <a16:creationId xmlns:a16="http://schemas.microsoft.com/office/drawing/2014/main" id="{E0AE9B32-F293-4B38-A9B6-79C3A3BF99BF}"/>
              </a:ext>
            </a:extLst>
          </p:cNvPr>
          <p:cNvSpPr txBox="1"/>
          <p:nvPr/>
        </p:nvSpPr>
        <p:spPr>
          <a:xfrm>
            <a:off x="660082" y="3616720"/>
            <a:ext cx="1867217"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551F0B"/>
                  </a:glow>
                </a:effectLst>
                <a:latin typeface="Super Mario 256" pitchFamily="2" charset="0"/>
              </a:rPr>
              <a:t>Donkey Kong </a:t>
            </a:r>
          </a:p>
        </p:txBody>
      </p:sp>
      <p:pic>
        <p:nvPicPr>
          <p:cNvPr id="103" name="Picture 4" descr="Image result for mario pixel shell">
            <a:extLst>
              <a:ext uri="{FF2B5EF4-FFF2-40B4-BE49-F238E27FC236}">
                <a16:creationId xmlns:a16="http://schemas.microsoft.com/office/drawing/2014/main" id="{27088782-20E8-417E-BC18-AC64FC1EEB2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92" t="9410" r="-1"/>
          <a:stretch/>
        </p:blipFill>
        <p:spPr bwMode="auto">
          <a:xfrm>
            <a:off x="-2749550" y="6197600"/>
            <a:ext cx="251425" cy="22222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descr="Image result for mario pixel mushroom">
            <a:extLst>
              <a:ext uri="{FF2B5EF4-FFF2-40B4-BE49-F238E27FC236}">
                <a16:creationId xmlns:a16="http://schemas.microsoft.com/office/drawing/2014/main" id="{490E9BBA-30C7-43DF-A197-7A3A468FE1F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1358901" y="6172199"/>
            <a:ext cx="266701" cy="26035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Image result for pixel piranha plant">
            <a:extLst>
              <a:ext uri="{FF2B5EF4-FFF2-40B4-BE49-F238E27FC236}">
                <a16:creationId xmlns:a16="http://schemas.microsoft.com/office/drawing/2014/main" id="{F399D833-A27A-42CB-900F-C20BFCFECBAE}"/>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2000251" y="6153149"/>
            <a:ext cx="209551" cy="27940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main-image-Mario Banana Peel  by Lmullersman ">
            <a:extLst>
              <a:ext uri="{FF2B5EF4-FFF2-40B4-BE49-F238E27FC236}">
                <a16:creationId xmlns:a16="http://schemas.microsoft.com/office/drawing/2014/main" id="{93CF729A-DE55-4E73-8028-70D2FD181B1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419350" y="6153150"/>
            <a:ext cx="342900" cy="27305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Image result for bob-omb pixel art">
            <a:extLst>
              <a:ext uri="{FF2B5EF4-FFF2-40B4-BE49-F238E27FC236}">
                <a16:creationId xmlns:a16="http://schemas.microsoft.com/office/drawing/2014/main" id="{70A8F660-42A5-4C8F-9FB2-240FB5D967BE}"/>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695450" y="6178550"/>
            <a:ext cx="2794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http://www.endlessicons.com/wp-content/uploads/2012/10/trophy-icon-614x460.png">
            <a:extLst>
              <a:ext uri="{FF2B5EF4-FFF2-40B4-BE49-F238E27FC236}">
                <a16:creationId xmlns:a16="http://schemas.microsoft.com/office/drawing/2014/main" id="{22254ADB-8E56-442D-B42F-6C7BC61A33D2}"/>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9227"/>
          <a:stretch/>
        </p:blipFill>
        <p:spPr bwMode="auto">
          <a:xfrm>
            <a:off x="-3315944" y="1066114"/>
            <a:ext cx="1102950" cy="66743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image000.flaticon.com/icons/png/128/65/65426.png">
            <a:extLst>
              <a:ext uri="{FF2B5EF4-FFF2-40B4-BE49-F238E27FC236}">
                <a16:creationId xmlns:a16="http://schemas.microsoft.com/office/drawing/2014/main" id="{2E63AD53-8625-46D2-A652-F6DDA7798AC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080951" y="1770163"/>
            <a:ext cx="523102" cy="52310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mariowiki.com/images/2/29/PrincessPeachEmblem.png">
            <a:extLst>
              <a:ext uri="{FF2B5EF4-FFF2-40B4-BE49-F238E27FC236}">
                <a16:creationId xmlns:a16="http://schemas.microsoft.com/office/drawing/2014/main" id="{8D666BEB-4D20-415E-8006-172B78A5711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676644" y="3028962"/>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6" name="Picture 4" descr="https://d30y9cdsu7xlg0.cloudfront.net/png/81527-200.png">
            <a:extLst>
              <a:ext uri="{FF2B5EF4-FFF2-40B4-BE49-F238E27FC236}">
                <a16:creationId xmlns:a16="http://schemas.microsoft.com/office/drawing/2014/main" id="{F54B46A2-E3FA-4D9E-B146-237FBC4D8A3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057130" y="1984461"/>
            <a:ext cx="498389" cy="49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531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91948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09880"/>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621A261-F37A-4F58-867A-467AC6EF0B5D}"/>
              </a:ext>
            </a:extLst>
          </p:cNvPr>
          <p:cNvSpPr txBox="1"/>
          <p:nvPr/>
        </p:nvSpPr>
        <p:spPr>
          <a:xfrm>
            <a:off x="-3969894" y="2694872"/>
            <a:ext cx="696330" cy="338554"/>
          </a:xfrm>
          <a:prstGeom prst="rect">
            <a:avLst/>
          </a:prstGeom>
          <a:noFill/>
          <a:effectLst/>
        </p:spPr>
        <p:txBody>
          <a:bodyPr wrap="square" rtlCol="0">
            <a:spAutoFit/>
          </a:bodyPr>
          <a:lstStyle/>
          <a:p>
            <a:r>
              <a:rPr lang="en-US" sz="1600" b="1" dirty="0"/>
              <a:t>20</a:t>
            </a:r>
          </a:p>
        </p:txBody>
      </p:sp>
      <p:pic>
        <p:nvPicPr>
          <p:cNvPr id="89" name="Picture 2" descr="http://www.mariowiki.com/images/2/29/PrincessPeachEmblem.png">
            <a:extLst>
              <a:ext uri="{FF2B5EF4-FFF2-40B4-BE49-F238E27FC236}">
                <a16:creationId xmlns:a16="http://schemas.microsoft.com/office/drawing/2014/main" id="{2F9D5028-F2F7-4E77-9DF0-B2CD42088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840" y="2721087"/>
            <a:ext cx="274320" cy="274320"/>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FB0AF07-903B-49E2-B884-BE2F97D71E5A}"/>
              </a:ext>
            </a:extLst>
          </p:cNvPr>
          <p:cNvGrpSpPr/>
          <p:nvPr/>
        </p:nvGrpSpPr>
        <p:grpSpPr>
          <a:xfrm>
            <a:off x="-5229766" y="3332610"/>
            <a:ext cx="512621" cy="519890"/>
            <a:chOff x="-12947678" y="7516787"/>
            <a:chExt cx="512621" cy="519890"/>
          </a:xfrm>
        </p:grpSpPr>
        <p:pic>
          <p:nvPicPr>
            <p:cNvPr id="686" name="Picture 4" descr="Image result for mario pixel shell">
              <a:extLst>
                <a:ext uri="{FF2B5EF4-FFF2-40B4-BE49-F238E27FC236}">
                  <a16:creationId xmlns:a16="http://schemas.microsoft.com/office/drawing/2014/main" id="{B73058FF-512E-4038-982C-9E0124C87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4498" y="7791366"/>
              <a:ext cx="245311" cy="245311"/>
            </a:xfrm>
            <a:prstGeom prst="rect">
              <a:avLst/>
            </a:prstGeom>
            <a:noFill/>
            <a:extLst>
              <a:ext uri="{909E8E84-426E-40DD-AFC4-6F175D3DCCD1}">
                <a14:hiddenFill xmlns:a14="http://schemas.microsoft.com/office/drawing/2010/main">
                  <a:solidFill>
                    <a:srgbClr val="FFFFFF"/>
                  </a:solidFill>
                </a14:hiddenFill>
              </a:ext>
            </a:extLst>
          </p:spPr>
        </p:pic>
        <p:sp>
          <p:nvSpPr>
            <p:cNvPr id="687" name="TextBox 686">
              <a:extLst>
                <a:ext uri="{FF2B5EF4-FFF2-40B4-BE49-F238E27FC236}">
                  <a16:creationId xmlns:a16="http://schemas.microsoft.com/office/drawing/2014/main" id="{CAB84FA4-27E1-4F4A-9DD6-5BFD15F87C4F}"/>
                </a:ext>
              </a:extLst>
            </p:cNvPr>
            <p:cNvSpPr txBox="1"/>
            <p:nvPr/>
          </p:nvSpPr>
          <p:spPr>
            <a:xfrm>
              <a:off x="-12947678" y="7516787"/>
              <a:ext cx="512621"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76" name="Group 75">
            <a:extLst>
              <a:ext uri="{FF2B5EF4-FFF2-40B4-BE49-F238E27FC236}">
                <a16:creationId xmlns:a16="http://schemas.microsoft.com/office/drawing/2014/main" id="{AE54FF27-76C7-471A-8AED-56323AE57A8B}"/>
              </a:ext>
            </a:extLst>
          </p:cNvPr>
          <p:cNvGrpSpPr/>
          <p:nvPr/>
        </p:nvGrpSpPr>
        <p:grpSpPr>
          <a:xfrm>
            <a:off x="-3801947" y="3331354"/>
            <a:ext cx="483936" cy="579553"/>
            <a:chOff x="-5045979" y="7480871"/>
            <a:chExt cx="483936" cy="579553"/>
          </a:xfrm>
        </p:grpSpPr>
        <p:pic>
          <p:nvPicPr>
            <p:cNvPr id="698" name="Picture 10" descr="Image result for mario pixel mushroom">
              <a:extLst>
                <a:ext uri="{FF2B5EF4-FFF2-40B4-BE49-F238E27FC236}">
                  <a16:creationId xmlns:a16="http://schemas.microsoft.com/office/drawing/2014/main" id="{6540D4A3-ABAF-44B8-B68E-A230AFE2C5A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45979" y="7697472"/>
              <a:ext cx="483936" cy="362952"/>
            </a:xfrm>
            <a:prstGeom prst="rect">
              <a:avLst/>
            </a:prstGeom>
            <a:noFill/>
            <a:extLst>
              <a:ext uri="{909E8E84-426E-40DD-AFC4-6F175D3DCCD1}">
                <a14:hiddenFill xmlns:a14="http://schemas.microsoft.com/office/drawing/2010/main">
                  <a:solidFill>
                    <a:srgbClr val="FFFFFF"/>
                  </a:solidFill>
                </a14:hiddenFill>
              </a:ext>
            </a:extLst>
          </p:spPr>
        </p:pic>
        <p:sp>
          <p:nvSpPr>
            <p:cNvPr id="699" name="TextBox 698">
              <a:extLst>
                <a:ext uri="{FF2B5EF4-FFF2-40B4-BE49-F238E27FC236}">
                  <a16:creationId xmlns:a16="http://schemas.microsoft.com/office/drawing/2014/main" id="{4A276FA8-F9B8-4131-A169-A76F97ADFC1D}"/>
                </a:ext>
              </a:extLst>
            </p:cNvPr>
            <p:cNvSpPr txBox="1"/>
            <p:nvPr/>
          </p:nvSpPr>
          <p:spPr>
            <a:xfrm>
              <a:off x="-5035462" y="7480871"/>
              <a:ext cx="443852"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66" name="Group 65">
            <a:extLst>
              <a:ext uri="{FF2B5EF4-FFF2-40B4-BE49-F238E27FC236}">
                <a16:creationId xmlns:a16="http://schemas.microsoft.com/office/drawing/2014/main" id="{405F88F1-4E04-4C8A-9233-1E4C5DF86801}"/>
              </a:ext>
            </a:extLst>
          </p:cNvPr>
          <p:cNvGrpSpPr/>
          <p:nvPr/>
        </p:nvGrpSpPr>
        <p:grpSpPr>
          <a:xfrm>
            <a:off x="-4414684" y="3330987"/>
            <a:ext cx="358929" cy="570762"/>
            <a:chOff x="-10148844" y="7471277"/>
            <a:chExt cx="358929" cy="570762"/>
          </a:xfrm>
        </p:grpSpPr>
        <p:sp>
          <p:nvSpPr>
            <p:cNvPr id="672" name="TextBox 671">
              <a:extLst>
                <a:ext uri="{FF2B5EF4-FFF2-40B4-BE49-F238E27FC236}">
                  <a16:creationId xmlns:a16="http://schemas.microsoft.com/office/drawing/2014/main" id="{B1CE04D3-2EE0-41BA-B844-03D5EFDDB8B3}"/>
                </a:ext>
              </a:extLst>
            </p:cNvPr>
            <p:cNvSpPr txBox="1"/>
            <p:nvPr/>
          </p:nvSpPr>
          <p:spPr>
            <a:xfrm>
              <a:off x="-10148844" y="7471277"/>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57" name="Picture 4" descr="Image result for pixel piranha plant">
              <a:extLst>
                <a:ext uri="{FF2B5EF4-FFF2-40B4-BE49-F238E27FC236}">
                  <a16:creationId xmlns:a16="http://schemas.microsoft.com/office/drawing/2014/main" id="{9AAE17E7-324F-457C-8142-9F2CB338D07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a:stretch>
              <a:fillRect/>
            </a:stretch>
          </p:blipFill>
          <p:spPr bwMode="auto">
            <a:xfrm>
              <a:off x="-10146689" y="7687421"/>
              <a:ext cx="354618" cy="354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2F3CA039-9B7D-403C-BE6F-6EB99C9FDECB}"/>
              </a:ext>
            </a:extLst>
          </p:cNvPr>
          <p:cNvGrpSpPr/>
          <p:nvPr/>
        </p:nvGrpSpPr>
        <p:grpSpPr>
          <a:xfrm>
            <a:off x="-4823802" y="3261974"/>
            <a:ext cx="441275" cy="661162"/>
            <a:chOff x="-2701759" y="7407017"/>
            <a:chExt cx="441275" cy="661162"/>
          </a:xfrm>
        </p:grpSpPr>
        <p:pic>
          <p:nvPicPr>
            <p:cNvPr id="277" name="Picture 12" descr="main-image-Mario Banana Peel  by Lmullersman ">
              <a:extLst>
                <a:ext uri="{FF2B5EF4-FFF2-40B4-BE49-F238E27FC236}">
                  <a16:creationId xmlns:a16="http://schemas.microsoft.com/office/drawing/2014/main" id="{EC148248-28DA-4EE2-8D35-9F70E6E39693}"/>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17489" r="44968"/>
            <a:stretch/>
          </p:blipFill>
          <p:spPr bwMode="auto">
            <a:xfrm>
              <a:off x="-2701759" y="7407017"/>
              <a:ext cx="441275" cy="661162"/>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52B20E8A-5EDF-4E88-8D4E-C510AB6E71F2}"/>
                </a:ext>
              </a:extLst>
            </p:cNvPr>
            <p:cNvSpPr txBox="1"/>
            <p:nvPr/>
          </p:nvSpPr>
          <p:spPr>
            <a:xfrm>
              <a:off x="-2642840" y="7480871"/>
              <a:ext cx="323436"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4" name="Group 3">
            <a:extLst>
              <a:ext uri="{FF2B5EF4-FFF2-40B4-BE49-F238E27FC236}">
                <a16:creationId xmlns:a16="http://schemas.microsoft.com/office/drawing/2014/main" id="{51B1CAB6-1B96-4CBE-B636-FBEFD4B55E41}"/>
              </a:ext>
            </a:extLst>
          </p:cNvPr>
          <p:cNvGrpSpPr/>
          <p:nvPr/>
        </p:nvGrpSpPr>
        <p:grpSpPr>
          <a:xfrm>
            <a:off x="-4153940" y="3332758"/>
            <a:ext cx="584497" cy="624371"/>
            <a:chOff x="-5751189" y="3591550"/>
            <a:chExt cx="584497" cy="624371"/>
          </a:xfrm>
        </p:grpSpPr>
        <p:sp>
          <p:nvSpPr>
            <p:cNvPr id="253" name="TextBox 252">
              <a:extLst>
                <a:ext uri="{FF2B5EF4-FFF2-40B4-BE49-F238E27FC236}">
                  <a16:creationId xmlns:a16="http://schemas.microsoft.com/office/drawing/2014/main" id="{ADB014FF-4EE9-4FE5-837A-99DEADB1994C}"/>
                </a:ext>
              </a:extLst>
            </p:cNvPr>
            <p:cNvSpPr txBox="1"/>
            <p:nvPr/>
          </p:nvSpPr>
          <p:spPr>
            <a:xfrm>
              <a:off x="-5695555" y="3591550"/>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 name="Picture 4" descr="Image result for bob-omb pixel art">
              <a:extLst>
                <a:ext uri="{FF2B5EF4-FFF2-40B4-BE49-F238E27FC236}">
                  <a16:creationId xmlns:a16="http://schemas.microsoft.com/office/drawing/2014/main" id="{A5E54F3C-7EB2-4857-974D-749163F91B2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a:stretch>
              <a:fillRect/>
            </a:stretch>
          </p:blipFill>
          <p:spPr bwMode="auto">
            <a:xfrm>
              <a:off x="-5751189" y="3690713"/>
              <a:ext cx="584497" cy="525208"/>
            </a:xfrm>
            <a:prstGeom prst="rect">
              <a:avLst/>
            </a:prstGeom>
            <a:noFill/>
            <a:extLst>
              <a:ext uri="{909E8E84-426E-40DD-AFC4-6F175D3DCCD1}">
                <a14:hiddenFill xmlns:a14="http://schemas.microsoft.com/office/drawing/2010/main">
                  <a:solidFill>
                    <a:srgbClr val="FFFFFF"/>
                  </a:solidFill>
                </a14:hiddenFill>
              </a:ext>
            </a:extLst>
          </p:spPr>
        </p:pic>
      </p:grpSp>
      <p:pic>
        <p:nvPicPr>
          <p:cNvPr id="233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3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0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0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411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5088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3"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4"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9"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0"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73152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67056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F7B1D3CC-0CD6-4CD0-94AA-C8BD654B3F2E}"/>
              </a:ext>
            </a:extLst>
          </p:cNvPr>
          <p:cNvGrpSpPr/>
          <p:nvPr/>
        </p:nvGrpSpPr>
        <p:grpSpPr>
          <a:xfrm>
            <a:off x="457200" y="304800"/>
            <a:ext cx="6852119" cy="9601200"/>
            <a:chOff x="463081" y="228600"/>
            <a:chExt cx="6852119" cy="9601200"/>
          </a:xfrm>
        </p:grpSpPr>
        <p:grpSp>
          <p:nvGrpSpPr>
            <p:cNvPr id="85" name="Group 84">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23" name="Rectangle 22"/>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6" name="Group 1105">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107" name="Rectangle 1106">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Rectangle 1107">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111" name="Rectangle 111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Rectangle 111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Rectangle 111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129" name="Picture 6" descr="Image result for bowser j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2883" y="1005770"/>
            <a:ext cx="1094634"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 descr="Image result for bowser"/>
          <p:cNvPicPr>
            <a:picLocks noChangeAspect="1" noChangeArrowheads="1"/>
          </p:cNvPicPr>
          <p:nvPr/>
        </p:nvPicPr>
        <p:blipFill rotWithShape="1">
          <a:blip r:embed="rId14">
            <a:extLst>
              <a:ext uri="{28A0092B-C50C-407E-A947-70E740481C1C}">
                <a14:useLocalDpi xmlns:a14="http://schemas.microsoft.com/office/drawing/2010/main" val="0"/>
              </a:ext>
            </a:extLst>
          </a:blip>
          <a:srcRect l="-703" r="-640"/>
          <a:stretch/>
        </p:blipFill>
        <p:spPr bwMode="auto">
          <a:xfrm>
            <a:off x="2908300" y="729935"/>
            <a:ext cx="2032000" cy="2005134"/>
          </a:xfrm>
          <a:prstGeom prst="rect">
            <a:avLst/>
          </a:prstGeom>
          <a:noFill/>
          <a:extLst>
            <a:ext uri="{909E8E84-426E-40DD-AFC4-6F175D3DCCD1}">
              <a14:hiddenFill xmlns:a14="http://schemas.microsoft.com/office/drawing/2010/main">
                <a:solidFill>
                  <a:srgbClr val="FFFFFF"/>
                </a:solidFill>
              </a14:hiddenFill>
            </a:ext>
          </a:extLst>
        </p:spPr>
      </p:pic>
      <p:pic>
        <p:nvPicPr>
          <p:cNvPr id="2132" name="Picture 10" descr="Image result for wari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3050" y="838200"/>
            <a:ext cx="1638300" cy="1913535"/>
          </a:xfrm>
          <a:prstGeom prst="rect">
            <a:avLst/>
          </a:prstGeom>
          <a:noFill/>
          <a:extLst>
            <a:ext uri="{909E8E84-426E-40DD-AFC4-6F175D3DCCD1}">
              <a14:hiddenFill xmlns:a14="http://schemas.microsoft.com/office/drawing/2010/main">
                <a:solidFill>
                  <a:srgbClr val="FFFFFF"/>
                </a:solidFill>
              </a14:hiddenFill>
            </a:ext>
          </a:extLst>
        </p:spPr>
      </p:pic>
      <p:pic>
        <p:nvPicPr>
          <p:cNvPr id="2133" name="Picture 12" descr="Image result for waluigi"/>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187" y="3848100"/>
            <a:ext cx="1255713" cy="2288188"/>
          </a:xfrm>
          <a:prstGeom prst="rect">
            <a:avLst/>
          </a:prstGeom>
          <a:noFill/>
          <a:extLst>
            <a:ext uri="{909E8E84-426E-40DD-AFC4-6F175D3DCCD1}">
              <a14:hiddenFill xmlns:a14="http://schemas.microsoft.com/office/drawing/2010/main">
                <a:solidFill>
                  <a:srgbClr val="FFFFFF"/>
                </a:solidFill>
              </a14:hiddenFill>
            </a:ext>
          </a:extLst>
        </p:spPr>
      </p:pic>
      <p:pic>
        <p:nvPicPr>
          <p:cNvPr id="2135" name="Picture 14" descr="Image result for daisy mari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5500" y="3946898"/>
            <a:ext cx="1168400" cy="2038859"/>
          </a:xfrm>
          <a:prstGeom prst="rect">
            <a:avLst/>
          </a:prstGeom>
          <a:noFill/>
          <a:extLst>
            <a:ext uri="{909E8E84-426E-40DD-AFC4-6F175D3DCCD1}">
              <a14:hiddenFill xmlns:a14="http://schemas.microsoft.com/office/drawing/2010/main">
                <a:solidFill>
                  <a:srgbClr val="FFFFFF"/>
                </a:solidFill>
              </a14:hiddenFill>
            </a:ext>
          </a:extLst>
        </p:spPr>
      </p:pic>
      <p:pic>
        <p:nvPicPr>
          <p:cNvPr id="2136" name="Picture 18" descr="Image result for daisy mari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38132" y="4536491"/>
            <a:ext cx="868136" cy="1292809"/>
          </a:xfrm>
          <a:prstGeom prst="rect">
            <a:avLst/>
          </a:prstGeom>
          <a:noFill/>
          <a:extLst>
            <a:ext uri="{909E8E84-426E-40DD-AFC4-6F175D3DCCD1}">
              <a14:hiddenFill xmlns:a14="http://schemas.microsoft.com/office/drawing/2010/main">
                <a:solidFill>
                  <a:srgbClr val="FFFFFF"/>
                </a:solidFill>
              </a14:hiddenFill>
            </a:ext>
          </a:extLst>
        </p:spPr>
      </p:pic>
      <p:pic>
        <p:nvPicPr>
          <p:cNvPr id="2137" name="Picture 20" descr="Image result for peach mari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2187" y="7230398"/>
            <a:ext cx="1216025" cy="1871621"/>
          </a:xfrm>
          <a:prstGeom prst="rect">
            <a:avLst/>
          </a:prstGeom>
          <a:noFill/>
          <a:extLst>
            <a:ext uri="{909E8E84-426E-40DD-AFC4-6F175D3DCCD1}">
              <a14:hiddenFill xmlns:a14="http://schemas.microsoft.com/office/drawing/2010/main">
                <a:solidFill>
                  <a:srgbClr val="FFFFFF"/>
                </a:solidFill>
              </a14:hiddenFill>
            </a:ext>
          </a:extLst>
        </p:spPr>
      </p:pic>
      <p:sp>
        <p:nvSpPr>
          <p:cNvPr id="2323" name="TextBox 2322">
            <a:extLst>
              <a:ext uri="{FF2B5EF4-FFF2-40B4-BE49-F238E27FC236}">
                <a16:creationId xmlns:a16="http://schemas.microsoft.com/office/drawing/2014/main" id="{9BCE307C-1A4C-421E-BB71-8CF3E42004F0}"/>
              </a:ext>
            </a:extLst>
          </p:cNvPr>
          <p:cNvSpPr txBox="1"/>
          <p:nvPr/>
        </p:nvSpPr>
        <p:spPr>
          <a:xfrm>
            <a:off x="628651" y="477175"/>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39" name="TextBox 2338">
            <a:extLst>
              <a:ext uri="{FF2B5EF4-FFF2-40B4-BE49-F238E27FC236}">
                <a16:creationId xmlns:a16="http://schemas.microsoft.com/office/drawing/2014/main" id="{9BCE307C-1A4C-421E-BB71-8CF3E42004F0}"/>
              </a:ext>
            </a:extLst>
          </p:cNvPr>
          <p:cNvSpPr txBox="1"/>
          <p:nvPr/>
        </p:nvSpPr>
        <p:spPr>
          <a:xfrm>
            <a:off x="2914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45" name="TextBox 2344">
            <a:extLst>
              <a:ext uri="{FF2B5EF4-FFF2-40B4-BE49-F238E27FC236}">
                <a16:creationId xmlns:a16="http://schemas.microsoft.com/office/drawing/2014/main" id="{9BCE307C-1A4C-421E-BB71-8CF3E42004F0}"/>
              </a:ext>
            </a:extLst>
          </p:cNvPr>
          <p:cNvSpPr txBox="1"/>
          <p:nvPr/>
        </p:nvSpPr>
        <p:spPr>
          <a:xfrm>
            <a:off x="5200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88" name="TextBox 87">
            <a:extLst>
              <a:ext uri="{FF2B5EF4-FFF2-40B4-BE49-F238E27FC236}">
                <a16:creationId xmlns:a16="http://schemas.microsoft.com/office/drawing/2014/main" id="{E0AE9B32-F293-4B38-A9B6-79C3A3BF99BF}"/>
              </a:ext>
            </a:extLst>
          </p:cNvPr>
          <p:cNvSpPr txBox="1"/>
          <p:nvPr/>
        </p:nvSpPr>
        <p:spPr>
          <a:xfrm>
            <a:off x="660083" y="474381"/>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7512E"/>
                  </a:glow>
                  <a:outerShdw blurRad="50800" dist="38100" dir="2700000" algn="tl" rotWithShape="0">
                    <a:prstClr val="black">
                      <a:alpha val="40000"/>
                    </a:prstClr>
                  </a:outerShdw>
                </a:effectLst>
                <a:latin typeface="Super Mario 256" pitchFamily="2" charset="0"/>
              </a:rPr>
              <a:t>Bowser Jr.</a:t>
            </a:r>
          </a:p>
        </p:txBody>
      </p:sp>
      <p:sp>
        <p:nvSpPr>
          <p:cNvPr id="2340" name="TextBox 2339">
            <a:extLst>
              <a:ext uri="{FF2B5EF4-FFF2-40B4-BE49-F238E27FC236}">
                <a16:creationId xmlns:a16="http://schemas.microsoft.com/office/drawing/2014/main" id="{E0AE9B32-F293-4B38-A9B6-79C3A3BF99BF}"/>
              </a:ext>
            </a:extLst>
          </p:cNvPr>
          <p:cNvSpPr txBox="1"/>
          <p:nvPr/>
        </p:nvSpPr>
        <p:spPr>
          <a:xfrm>
            <a:off x="2946083" y="47293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2419"/>
                  </a:glow>
                </a:effectLst>
                <a:latin typeface="Super Mario 256" pitchFamily="2" charset="0"/>
              </a:rPr>
              <a:t>Bowser</a:t>
            </a:r>
          </a:p>
        </p:txBody>
      </p:sp>
      <p:sp>
        <p:nvSpPr>
          <p:cNvPr id="2346" name="TextBox 2345">
            <a:extLst>
              <a:ext uri="{FF2B5EF4-FFF2-40B4-BE49-F238E27FC236}">
                <a16:creationId xmlns:a16="http://schemas.microsoft.com/office/drawing/2014/main" id="{E0AE9B32-F293-4B38-A9B6-79C3A3BF99BF}"/>
              </a:ext>
            </a:extLst>
          </p:cNvPr>
          <p:cNvSpPr txBox="1"/>
          <p:nvPr/>
        </p:nvSpPr>
        <p:spPr>
          <a:xfrm>
            <a:off x="5232083" y="472930"/>
            <a:ext cx="1851660" cy="307777"/>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8C3981"/>
                  </a:glow>
                </a:effectLst>
                <a:latin typeface="Super Mario 256" pitchFamily="2" charset="0"/>
              </a:rPr>
              <a:t>Wario</a:t>
            </a:r>
            <a:endParaRPr lang="en-US" sz="1400" b="1" spc="300" dirty="0">
              <a:ln w="12700">
                <a:solidFill>
                  <a:schemeClr val="bg1"/>
                </a:solidFill>
              </a:ln>
              <a:effectLst>
                <a:glow rad="63500">
                  <a:srgbClr val="8C3981"/>
                </a:glow>
              </a:effectLst>
              <a:latin typeface="Super Mario 256" pitchFamily="2" charset="0"/>
            </a:endParaRPr>
          </a:p>
        </p:txBody>
      </p:sp>
      <p:sp>
        <p:nvSpPr>
          <p:cNvPr id="86" name="TextBox 85">
            <a:extLst>
              <a:ext uri="{FF2B5EF4-FFF2-40B4-BE49-F238E27FC236}">
                <a16:creationId xmlns:a16="http://schemas.microsoft.com/office/drawing/2014/main" id="{9BCE307C-1A4C-421E-BB71-8CF3E42004F0}"/>
              </a:ext>
            </a:extLst>
          </p:cNvPr>
          <p:cNvSpPr txBox="1"/>
          <p:nvPr/>
        </p:nvSpPr>
        <p:spPr>
          <a:xfrm>
            <a:off x="574675" y="265684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Wild</a:t>
            </a:r>
            <a:r>
              <a:rPr lang="en-US" sz="800" dirty="0"/>
              <a:t> </a:t>
            </a:r>
            <a:r>
              <a:rPr lang="en-US" sz="800" b="1" dirty="0"/>
              <a:t>One</a:t>
            </a:r>
            <a:r>
              <a:rPr lang="en-US" sz="800" dirty="0"/>
              <a:t>: Before the racing phase, Roll a D20. Each Challenge is worth that many additional Crowns. If a 1 is rolled, one of your challenges Set symbols is considered wild. </a:t>
            </a:r>
            <a:endParaRPr lang="en-US" sz="800" dirty="0">
              <a:latin typeface="Baskerville Old Face" panose="02020602080505020303" pitchFamily="18" charset="0"/>
            </a:endParaRPr>
          </a:p>
        </p:txBody>
      </p:sp>
      <p:sp>
        <p:nvSpPr>
          <p:cNvPr id="2337" name="TextBox 2336">
            <a:extLst>
              <a:ext uri="{FF2B5EF4-FFF2-40B4-BE49-F238E27FC236}">
                <a16:creationId xmlns:a16="http://schemas.microsoft.com/office/drawing/2014/main" id="{9BCE307C-1A4C-421E-BB71-8CF3E42004F0}"/>
              </a:ext>
            </a:extLst>
          </p:cNvPr>
          <p:cNvSpPr txBox="1"/>
          <p:nvPr/>
        </p:nvSpPr>
        <p:spPr>
          <a:xfrm>
            <a:off x="2860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Intimidating:</a:t>
            </a:r>
            <a:r>
              <a:rPr lang="en-US" sz="800" dirty="0"/>
              <a:t> You may go above or below the place requirement on your        by one place. </a:t>
            </a:r>
            <a:endParaRPr lang="en-US" sz="800" dirty="0">
              <a:latin typeface="Baskerville Old Face" panose="02020602080505020303" pitchFamily="18" charset="0"/>
            </a:endParaRPr>
          </a:p>
        </p:txBody>
      </p:sp>
      <p:sp>
        <p:nvSpPr>
          <p:cNvPr id="2343" name="TextBox 2342">
            <a:extLst>
              <a:ext uri="{FF2B5EF4-FFF2-40B4-BE49-F238E27FC236}">
                <a16:creationId xmlns:a16="http://schemas.microsoft.com/office/drawing/2014/main" id="{9BCE307C-1A4C-421E-BB71-8CF3E42004F0}"/>
              </a:ext>
            </a:extLst>
          </p:cNvPr>
          <p:cNvSpPr txBox="1"/>
          <p:nvPr/>
        </p:nvSpPr>
        <p:spPr>
          <a:xfrm>
            <a:off x="5146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Liar</a:t>
            </a:r>
            <a:r>
              <a:rPr lang="en-US" sz="800" dirty="0"/>
              <a:t>: Once per game, you may mark the goal for one of your races as complete, even if it was failed. </a:t>
            </a:r>
            <a:endParaRPr lang="en-US" sz="800" dirty="0">
              <a:latin typeface="Baskerville Old Face" panose="02020602080505020303" pitchFamily="18" charset="0"/>
            </a:endParaRPr>
          </a:p>
        </p:txBody>
      </p:sp>
      <p:sp>
        <p:nvSpPr>
          <p:cNvPr id="2351" name="TextBox 2350">
            <a:extLst>
              <a:ext uri="{FF2B5EF4-FFF2-40B4-BE49-F238E27FC236}">
                <a16:creationId xmlns:a16="http://schemas.microsoft.com/office/drawing/2014/main" id="{9BCE307C-1A4C-421E-BB71-8CF3E42004F0}"/>
              </a:ext>
            </a:extLst>
          </p:cNvPr>
          <p:cNvSpPr txBox="1"/>
          <p:nvPr/>
        </p:nvSpPr>
        <p:spPr>
          <a:xfrm>
            <a:off x="628651" y="3654437"/>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57" name="TextBox 2356">
            <a:extLst>
              <a:ext uri="{FF2B5EF4-FFF2-40B4-BE49-F238E27FC236}">
                <a16:creationId xmlns:a16="http://schemas.microsoft.com/office/drawing/2014/main" id="{9BCE307C-1A4C-421E-BB71-8CF3E42004F0}"/>
              </a:ext>
            </a:extLst>
          </p:cNvPr>
          <p:cNvSpPr txBox="1"/>
          <p:nvPr/>
        </p:nvSpPr>
        <p:spPr>
          <a:xfrm>
            <a:off x="2914651" y="3674673"/>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63" name="TextBox 2362">
            <a:extLst>
              <a:ext uri="{FF2B5EF4-FFF2-40B4-BE49-F238E27FC236}">
                <a16:creationId xmlns:a16="http://schemas.microsoft.com/office/drawing/2014/main" id="{9BCE307C-1A4C-421E-BB71-8CF3E42004F0}"/>
              </a:ext>
            </a:extLst>
          </p:cNvPr>
          <p:cNvSpPr txBox="1"/>
          <p:nvPr/>
        </p:nvSpPr>
        <p:spPr>
          <a:xfrm>
            <a:off x="5200651" y="3674673"/>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58" name="TextBox 2357">
            <a:extLst>
              <a:ext uri="{FF2B5EF4-FFF2-40B4-BE49-F238E27FC236}">
                <a16:creationId xmlns:a16="http://schemas.microsoft.com/office/drawing/2014/main" id="{E0AE9B32-F293-4B38-A9B6-79C3A3BF99BF}"/>
              </a:ext>
            </a:extLst>
          </p:cNvPr>
          <p:cNvSpPr txBox="1"/>
          <p:nvPr/>
        </p:nvSpPr>
        <p:spPr>
          <a:xfrm>
            <a:off x="2946083" y="3671879"/>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76B31"/>
                  </a:glow>
                </a:effectLst>
                <a:latin typeface="Super Mario 256" pitchFamily="2" charset="0"/>
              </a:rPr>
              <a:t>Daisy</a:t>
            </a:r>
          </a:p>
        </p:txBody>
      </p:sp>
      <p:sp>
        <p:nvSpPr>
          <p:cNvPr id="2364" name="TextBox 2363">
            <a:extLst>
              <a:ext uri="{FF2B5EF4-FFF2-40B4-BE49-F238E27FC236}">
                <a16:creationId xmlns:a16="http://schemas.microsoft.com/office/drawing/2014/main" id="{E0AE9B32-F293-4B38-A9B6-79C3A3BF99BF}"/>
              </a:ext>
            </a:extLst>
          </p:cNvPr>
          <p:cNvSpPr txBox="1"/>
          <p:nvPr/>
        </p:nvSpPr>
        <p:spPr>
          <a:xfrm>
            <a:off x="5232083" y="3671879"/>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87237"/>
                  </a:glow>
                </a:effectLst>
                <a:latin typeface="Super Mario 256" pitchFamily="2" charset="0"/>
              </a:rPr>
              <a:t>Baby Daisy</a:t>
            </a:r>
          </a:p>
        </p:txBody>
      </p:sp>
      <p:sp>
        <p:nvSpPr>
          <p:cNvPr id="2352" name="TextBox 2351">
            <a:extLst>
              <a:ext uri="{FF2B5EF4-FFF2-40B4-BE49-F238E27FC236}">
                <a16:creationId xmlns:a16="http://schemas.microsoft.com/office/drawing/2014/main" id="{E0AE9B32-F293-4B38-A9B6-79C3A3BF99BF}"/>
              </a:ext>
            </a:extLst>
          </p:cNvPr>
          <p:cNvSpPr txBox="1"/>
          <p:nvPr/>
        </p:nvSpPr>
        <p:spPr>
          <a:xfrm>
            <a:off x="660082" y="3651643"/>
            <a:ext cx="1867217" cy="307777"/>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893ACE"/>
                  </a:glow>
                  <a:outerShdw blurRad="50800" dist="38100" dir="2700000" algn="tl" rotWithShape="0">
                    <a:prstClr val="black">
                      <a:alpha val="40000"/>
                    </a:prstClr>
                  </a:outerShdw>
                </a:effectLst>
                <a:latin typeface="Super Mario 256" pitchFamily="2" charset="0"/>
              </a:rPr>
              <a:t>Waluigi</a:t>
            </a:r>
            <a:r>
              <a:rPr lang="en-US" sz="1400" b="1" spc="300" dirty="0">
                <a:ln w="12700">
                  <a:solidFill>
                    <a:schemeClr val="bg1"/>
                  </a:solidFill>
                </a:ln>
                <a:effectLst>
                  <a:glow rad="63500">
                    <a:srgbClr val="893ACE"/>
                  </a:glow>
                  <a:outerShdw blurRad="50800" dist="38100" dir="2700000" algn="tl" rotWithShape="0">
                    <a:prstClr val="black">
                      <a:alpha val="40000"/>
                    </a:prstClr>
                  </a:outerShdw>
                </a:effectLst>
                <a:latin typeface="Super Mario 256" pitchFamily="2" charset="0"/>
              </a:rPr>
              <a:t> </a:t>
            </a:r>
          </a:p>
        </p:txBody>
      </p:sp>
      <p:sp>
        <p:nvSpPr>
          <p:cNvPr id="2355" name="TextBox 2354">
            <a:extLst>
              <a:ext uri="{FF2B5EF4-FFF2-40B4-BE49-F238E27FC236}">
                <a16:creationId xmlns:a16="http://schemas.microsoft.com/office/drawing/2014/main" id="{9BCE307C-1A4C-421E-BB71-8CF3E42004F0}"/>
              </a:ext>
            </a:extLst>
          </p:cNvPr>
          <p:cNvSpPr txBox="1"/>
          <p:nvPr/>
        </p:nvSpPr>
        <p:spPr>
          <a:xfrm>
            <a:off x="2860675" y="585433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Playful: </a:t>
            </a:r>
            <a:r>
              <a:rPr lang="en-US" sz="800" dirty="0"/>
              <a:t>Any            or         that require you to hit opponents with items are worth</a:t>
            </a:r>
          </a:p>
          <a:p>
            <a:pPr algn="ctr"/>
            <a:r>
              <a:rPr lang="en-US" sz="800" dirty="0"/>
              <a:t> +5       . </a:t>
            </a:r>
            <a:endParaRPr lang="en-US" sz="800" dirty="0">
              <a:latin typeface="Baskerville Old Face" panose="02020602080505020303" pitchFamily="18" charset="0"/>
            </a:endParaRPr>
          </a:p>
        </p:txBody>
      </p:sp>
      <p:sp>
        <p:nvSpPr>
          <p:cNvPr id="2349" name="TextBox 2348">
            <a:extLst>
              <a:ext uri="{FF2B5EF4-FFF2-40B4-BE49-F238E27FC236}">
                <a16:creationId xmlns:a16="http://schemas.microsoft.com/office/drawing/2014/main" id="{9BCE307C-1A4C-421E-BB71-8CF3E42004F0}"/>
              </a:ext>
            </a:extLst>
          </p:cNvPr>
          <p:cNvSpPr txBox="1"/>
          <p:nvPr/>
        </p:nvSpPr>
        <p:spPr>
          <a:xfrm>
            <a:off x="574675" y="58557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Liar</a:t>
            </a:r>
            <a:r>
              <a:rPr lang="en-US" sz="800" dirty="0"/>
              <a:t>: Once per game, you may mark the goal for one of your races as complete, even if it was failed. </a:t>
            </a:r>
            <a:endParaRPr lang="en-US" sz="800" dirty="0">
              <a:latin typeface="Baskerville Old Face" panose="02020602080505020303" pitchFamily="18" charset="0"/>
            </a:endParaRPr>
          </a:p>
        </p:txBody>
      </p:sp>
      <p:sp>
        <p:nvSpPr>
          <p:cNvPr id="2361" name="TextBox 2360">
            <a:extLst>
              <a:ext uri="{FF2B5EF4-FFF2-40B4-BE49-F238E27FC236}">
                <a16:creationId xmlns:a16="http://schemas.microsoft.com/office/drawing/2014/main" id="{9BCE307C-1A4C-421E-BB71-8CF3E42004F0}"/>
              </a:ext>
            </a:extLst>
          </p:cNvPr>
          <p:cNvSpPr txBox="1"/>
          <p:nvPr/>
        </p:nvSpPr>
        <p:spPr>
          <a:xfrm>
            <a:off x="5146675" y="585433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Playful: </a:t>
            </a:r>
            <a:r>
              <a:rPr lang="en-US" sz="800" dirty="0"/>
              <a:t>Any            or         that require you to hit opponents with items are worth</a:t>
            </a:r>
          </a:p>
          <a:p>
            <a:pPr algn="ctr"/>
            <a:r>
              <a:rPr lang="en-US" sz="800" dirty="0"/>
              <a:t> +5       . </a:t>
            </a:r>
            <a:endParaRPr lang="en-US" sz="800" dirty="0">
              <a:latin typeface="Baskerville Old Face" panose="02020602080505020303" pitchFamily="18" charset="0"/>
            </a:endParaRPr>
          </a:p>
        </p:txBody>
      </p:sp>
      <p:sp>
        <p:nvSpPr>
          <p:cNvPr id="2369" name="TextBox 2368">
            <a:extLst>
              <a:ext uri="{FF2B5EF4-FFF2-40B4-BE49-F238E27FC236}">
                <a16:creationId xmlns:a16="http://schemas.microsoft.com/office/drawing/2014/main" id="{9BCE307C-1A4C-421E-BB71-8CF3E42004F0}"/>
              </a:ext>
            </a:extLst>
          </p:cNvPr>
          <p:cNvSpPr txBox="1"/>
          <p:nvPr/>
        </p:nvSpPr>
        <p:spPr>
          <a:xfrm>
            <a:off x="628651" y="6872895"/>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75" name="TextBox 2374">
            <a:extLst>
              <a:ext uri="{FF2B5EF4-FFF2-40B4-BE49-F238E27FC236}">
                <a16:creationId xmlns:a16="http://schemas.microsoft.com/office/drawing/2014/main" id="{9BCE307C-1A4C-421E-BB71-8CF3E42004F0}"/>
              </a:ext>
            </a:extLst>
          </p:cNvPr>
          <p:cNvSpPr txBox="1"/>
          <p:nvPr/>
        </p:nvSpPr>
        <p:spPr>
          <a:xfrm>
            <a:off x="2914651" y="687144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81" name="TextBox 2380">
            <a:extLst>
              <a:ext uri="{FF2B5EF4-FFF2-40B4-BE49-F238E27FC236}">
                <a16:creationId xmlns:a16="http://schemas.microsoft.com/office/drawing/2014/main" id="{9BCE307C-1A4C-421E-BB71-8CF3E42004F0}"/>
              </a:ext>
            </a:extLst>
          </p:cNvPr>
          <p:cNvSpPr txBox="1"/>
          <p:nvPr/>
        </p:nvSpPr>
        <p:spPr>
          <a:xfrm>
            <a:off x="5200651" y="687144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70" name="TextBox 2369">
            <a:extLst>
              <a:ext uri="{FF2B5EF4-FFF2-40B4-BE49-F238E27FC236}">
                <a16:creationId xmlns:a16="http://schemas.microsoft.com/office/drawing/2014/main" id="{E0AE9B32-F293-4B38-A9B6-79C3A3BF99BF}"/>
              </a:ext>
            </a:extLst>
          </p:cNvPr>
          <p:cNvSpPr txBox="1"/>
          <p:nvPr/>
        </p:nvSpPr>
        <p:spPr>
          <a:xfrm>
            <a:off x="660083" y="6870101"/>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6B9B"/>
                  </a:glow>
                  <a:outerShdw blurRad="50800" dist="38100" dir="2700000" algn="tl" rotWithShape="0">
                    <a:prstClr val="black">
                      <a:alpha val="40000"/>
                    </a:prstClr>
                  </a:outerShdw>
                </a:effectLst>
                <a:latin typeface="Super Mario 256" pitchFamily="2" charset="0"/>
              </a:rPr>
              <a:t>Peach</a:t>
            </a:r>
          </a:p>
        </p:txBody>
      </p:sp>
      <p:sp>
        <p:nvSpPr>
          <p:cNvPr id="2376" name="TextBox 2375">
            <a:extLst>
              <a:ext uri="{FF2B5EF4-FFF2-40B4-BE49-F238E27FC236}">
                <a16:creationId xmlns:a16="http://schemas.microsoft.com/office/drawing/2014/main" id="{E0AE9B32-F293-4B38-A9B6-79C3A3BF99BF}"/>
              </a:ext>
            </a:extLst>
          </p:cNvPr>
          <p:cNvSpPr txBox="1"/>
          <p:nvPr/>
        </p:nvSpPr>
        <p:spPr>
          <a:xfrm>
            <a:off x="2946083" y="686865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6B9B"/>
                  </a:glow>
                  <a:outerShdw blurRad="50800" dist="38100" dir="2700000" algn="tl" rotWithShape="0">
                    <a:prstClr val="black">
                      <a:alpha val="40000"/>
                    </a:prstClr>
                  </a:outerShdw>
                </a:effectLst>
                <a:latin typeface="Super Mario 256" pitchFamily="2" charset="0"/>
              </a:rPr>
              <a:t>Baby Peach</a:t>
            </a:r>
          </a:p>
        </p:txBody>
      </p:sp>
      <p:sp>
        <p:nvSpPr>
          <p:cNvPr id="2382" name="TextBox 2381">
            <a:extLst>
              <a:ext uri="{FF2B5EF4-FFF2-40B4-BE49-F238E27FC236}">
                <a16:creationId xmlns:a16="http://schemas.microsoft.com/office/drawing/2014/main" id="{E0AE9B32-F293-4B38-A9B6-79C3A3BF99BF}"/>
              </a:ext>
            </a:extLst>
          </p:cNvPr>
          <p:cNvSpPr txBox="1"/>
          <p:nvPr/>
        </p:nvSpPr>
        <p:spPr>
          <a:xfrm>
            <a:off x="5232083" y="686865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6B9B"/>
                  </a:glow>
                  <a:outerShdw blurRad="50800" dist="38100" dir="2700000" algn="tl" rotWithShape="0">
                    <a:prstClr val="black">
                      <a:alpha val="40000"/>
                    </a:prstClr>
                  </a:outerShdw>
                </a:effectLst>
                <a:latin typeface="Super Mario 256" pitchFamily="2" charset="0"/>
              </a:rPr>
              <a:t>Cat Peach</a:t>
            </a:r>
          </a:p>
        </p:txBody>
      </p:sp>
      <p:sp>
        <p:nvSpPr>
          <p:cNvPr id="2367" name="TextBox 2366">
            <a:extLst>
              <a:ext uri="{FF2B5EF4-FFF2-40B4-BE49-F238E27FC236}">
                <a16:creationId xmlns:a16="http://schemas.microsoft.com/office/drawing/2014/main" id="{9BCE307C-1A4C-421E-BB71-8CF3E42004F0}"/>
              </a:ext>
            </a:extLst>
          </p:cNvPr>
          <p:cNvSpPr txBox="1"/>
          <p:nvPr/>
        </p:nvSpPr>
        <p:spPr>
          <a:xfrm>
            <a:off x="574675" y="905256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Iconic: </a:t>
            </a:r>
            <a:r>
              <a:rPr lang="en-US" sz="700" dirty="0"/>
              <a:t>Choose a        . If completed, the set symbol on this         is considered       . Any match involving this symbol is worth </a:t>
            </a:r>
          </a:p>
          <a:p>
            <a:pPr algn="ctr"/>
            <a:r>
              <a:rPr lang="en-US" sz="700" dirty="0"/>
              <a:t>+7        . However, if the        is failed, the card cannot be used in any Sets. </a:t>
            </a:r>
            <a:endParaRPr lang="en-US" sz="700" dirty="0">
              <a:latin typeface="Baskerville Old Face" panose="02020602080505020303" pitchFamily="18" charset="0"/>
            </a:endParaRPr>
          </a:p>
        </p:txBody>
      </p:sp>
      <p:sp>
        <p:nvSpPr>
          <p:cNvPr id="2373" name="TextBox 2372">
            <a:extLst>
              <a:ext uri="{FF2B5EF4-FFF2-40B4-BE49-F238E27FC236}">
                <a16:creationId xmlns:a16="http://schemas.microsoft.com/office/drawing/2014/main" id="{9BCE307C-1A4C-421E-BB71-8CF3E42004F0}"/>
              </a:ext>
            </a:extLst>
          </p:cNvPr>
          <p:cNvSpPr txBox="1"/>
          <p:nvPr/>
        </p:nvSpPr>
        <p:spPr>
          <a:xfrm>
            <a:off x="2860675" y="905110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Iconic: </a:t>
            </a:r>
            <a:r>
              <a:rPr lang="en-US" sz="700" dirty="0"/>
              <a:t>Choose a        . If completed, the set symbol on this         is considered       . Any match involving this symbol is worth </a:t>
            </a:r>
          </a:p>
          <a:p>
            <a:pPr algn="ctr"/>
            <a:r>
              <a:rPr lang="en-US" sz="700" dirty="0"/>
              <a:t>+7        . However, if the        is failed, the card cannot be used in any Sets. </a:t>
            </a:r>
            <a:endParaRPr lang="en-US" sz="700" dirty="0">
              <a:latin typeface="Baskerville Old Face" panose="02020602080505020303" pitchFamily="18" charset="0"/>
            </a:endParaRPr>
          </a:p>
        </p:txBody>
      </p:sp>
      <p:sp>
        <p:nvSpPr>
          <p:cNvPr id="2379" name="TextBox 2378">
            <a:extLst>
              <a:ext uri="{FF2B5EF4-FFF2-40B4-BE49-F238E27FC236}">
                <a16:creationId xmlns:a16="http://schemas.microsoft.com/office/drawing/2014/main" id="{9BCE307C-1A4C-421E-BB71-8CF3E42004F0}"/>
              </a:ext>
            </a:extLst>
          </p:cNvPr>
          <p:cNvSpPr txBox="1"/>
          <p:nvPr/>
        </p:nvSpPr>
        <p:spPr>
          <a:xfrm>
            <a:off x="5146675" y="905110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Iconic: </a:t>
            </a:r>
            <a:r>
              <a:rPr lang="en-US" sz="700" dirty="0"/>
              <a:t>Choose a        . If completed, the set symbol on this         is considered       . Any match involving this symbol is worth </a:t>
            </a:r>
          </a:p>
          <a:p>
            <a:pPr algn="ctr"/>
            <a:r>
              <a:rPr lang="en-US" sz="700" dirty="0"/>
              <a:t>+7        . However, if the        is failed, the card cannot be used in any Sets. </a:t>
            </a:r>
            <a:endParaRPr lang="en-US" sz="700" dirty="0">
              <a:latin typeface="Baskerville Old Face" panose="02020602080505020303" pitchFamily="18" charset="0"/>
            </a:endParaRPr>
          </a:p>
        </p:txBody>
      </p:sp>
      <p:pic>
        <p:nvPicPr>
          <p:cNvPr id="4098" name="Picture 2" descr="Image result for baby peach"/>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44214" y="7618518"/>
            <a:ext cx="1760172" cy="15254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at peach"/>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707033" y="7442200"/>
            <a:ext cx="1074767" cy="14732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http://www.endlessicons.com/wp-content/uploads/2012/10/trophy-icon-614x460.png">
            <a:extLst>
              <a:ext uri="{FF2B5EF4-FFF2-40B4-BE49-F238E27FC236}">
                <a16:creationId xmlns:a16="http://schemas.microsoft.com/office/drawing/2014/main" id="{CF21C6A3-8402-4C0C-995D-5484AE465DBE}"/>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b="19227"/>
          <a:stretch/>
        </p:blipFill>
        <p:spPr bwMode="auto">
          <a:xfrm>
            <a:off x="-3963644" y="1104214"/>
            <a:ext cx="1102950" cy="66743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image000.flaticon.com/icons/png/128/65/65426.png">
            <a:extLst>
              <a:ext uri="{FF2B5EF4-FFF2-40B4-BE49-F238E27FC236}">
                <a16:creationId xmlns:a16="http://schemas.microsoft.com/office/drawing/2014/main" id="{DBD4DF77-1382-45FD-BAA3-D48CC8CF635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28651" y="1808263"/>
            <a:ext cx="523102" cy="52310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www.mariowiki.com/images/2/29/PrincessPeachEmblem.png">
            <a:extLst>
              <a:ext uri="{FF2B5EF4-FFF2-40B4-BE49-F238E27FC236}">
                <a16:creationId xmlns:a16="http://schemas.microsoft.com/office/drawing/2014/main" id="{8B51A778-46ED-47C3-956E-C6EB847F134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83269" y="6236714"/>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6" name="Picture 4" descr="https://d30y9cdsu7xlg0.cloudfront.net/png/81527-200.png">
            <a:extLst>
              <a:ext uri="{FF2B5EF4-FFF2-40B4-BE49-F238E27FC236}">
                <a16:creationId xmlns:a16="http://schemas.microsoft.com/office/drawing/2014/main" id="{9CD0962A-E8C0-45FC-8C3F-2126BA0E275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576673" y="1723204"/>
            <a:ext cx="498389" cy="49838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https://d30y9cdsu7xlg0.cloudfront.net/png/81527-200.png">
            <a:extLst>
              <a:ext uri="{FF2B5EF4-FFF2-40B4-BE49-F238E27FC236}">
                <a16:creationId xmlns:a16="http://schemas.microsoft.com/office/drawing/2014/main" id="{EA3FE540-8882-46D7-8F43-5CDC87B92BD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81436" y="5991224"/>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https://d30y9cdsu7xlg0.cloudfront.net/png/81527-200.png">
            <a:extLst>
              <a:ext uri="{FF2B5EF4-FFF2-40B4-BE49-F238E27FC236}">
                <a16:creationId xmlns:a16="http://schemas.microsoft.com/office/drawing/2014/main" id="{58248278-82B8-4F7D-A129-ABF0496F0509}"/>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13460" y="5673811"/>
            <a:ext cx="498389" cy="49838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http://image000.flaticon.com/icons/png/128/65/65426.png">
            <a:extLst>
              <a:ext uri="{FF2B5EF4-FFF2-40B4-BE49-F238E27FC236}">
                <a16:creationId xmlns:a16="http://schemas.microsoft.com/office/drawing/2014/main" id="{7479E651-6E18-4662-BD49-1E4E35DC8A5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581404" y="6010275"/>
            <a:ext cx="157162" cy="15716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www.mariowiki.com/images/2/29/PrincessPeachEmblem.png">
            <a:extLst>
              <a:ext uri="{FF2B5EF4-FFF2-40B4-BE49-F238E27FC236}">
                <a16:creationId xmlns:a16="http://schemas.microsoft.com/office/drawing/2014/main" id="{2546A962-87DC-4904-82EC-3670A9B3BF1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159744" y="6246240"/>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1" name="Picture 4" descr="https://d30y9cdsu7xlg0.cloudfront.net/png/81527-200.png">
            <a:extLst>
              <a:ext uri="{FF2B5EF4-FFF2-40B4-BE49-F238E27FC236}">
                <a16:creationId xmlns:a16="http://schemas.microsoft.com/office/drawing/2014/main" id="{DE024889-AA5A-44BE-A343-49BF8193BF0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157911" y="600075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image000.flaticon.com/icons/png/128/65/65426.png">
            <a:extLst>
              <a:ext uri="{FF2B5EF4-FFF2-40B4-BE49-F238E27FC236}">
                <a16:creationId xmlns:a16="http://schemas.microsoft.com/office/drawing/2014/main" id="{6B43AB94-4731-47F3-8C45-BC60E549C6C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857879" y="6019801"/>
            <a:ext cx="157162" cy="15716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435348" y="9087001"/>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70055" y="9220200"/>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79404" y="9220200"/>
            <a:ext cx="202612" cy="11396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88267" y="9419715"/>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7"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649882" y="9435904"/>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19071" y="9119826"/>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860812" y="9220200"/>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456093" y="9220200"/>
            <a:ext cx="202612" cy="11396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450889" y="9410337"/>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2"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233603" y="9433559"/>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743763" y="9111033"/>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557368" y="9223130"/>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166717" y="9230164"/>
            <a:ext cx="202612" cy="11396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175580" y="9422645"/>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7"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51263" y="9431800"/>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8" descr="http://www.endlessicons.com/wp-content/uploads/2012/10/trophy-icon-614x460.png">
            <a:extLst>
              <a:ext uri="{FF2B5EF4-FFF2-40B4-BE49-F238E27FC236}">
                <a16:creationId xmlns:a16="http://schemas.microsoft.com/office/drawing/2014/main" id="{CF21C6A3-8402-4C0C-995D-5484AE465DBE}"/>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b="19227"/>
          <a:stretch/>
        </p:blipFill>
        <p:spPr bwMode="auto">
          <a:xfrm>
            <a:off x="4227856" y="2867560"/>
            <a:ext cx="306044" cy="18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44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91948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09880"/>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621A261-F37A-4F58-867A-467AC6EF0B5D}"/>
              </a:ext>
            </a:extLst>
          </p:cNvPr>
          <p:cNvSpPr txBox="1"/>
          <p:nvPr/>
        </p:nvSpPr>
        <p:spPr>
          <a:xfrm>
            <a:off x="-3969894" y="2694872"/>
            <a:ext cx="696330" cy="338554"/>
          </a:xfrm>
          <a:prstGeom prst="rect">
            <a:avLst/>
          </a:prstGeom>
          <a:noFill/>
          <a:effectLst/>
        </p:spPr>
        <p:txBody>
          <a:bodyPr wrap="square" rtlCol="0">
            <a:spAutoFit/>
          </a:bodyPr>
          <a:lstStyle/>
          <a:p>
            <a:r>
              <a:rPr lang="en-US" sz="1600" b="1" dirty="0"/>
              <a:t>20</a:t>
            </a:r>
          </a:p>
        </p:txBody>
      </p:sp>
      <p:pic>
        <p:nvPicPr>
          <p:cNvPr id="89" name="Picture 2" descr="http://www.mariowiki.com/images/2/29/PrincessPeachEmblem.png">
            <a:extLst>
              <a:ext uri="{FF2B5EF4-FFF2-40B4-BE49-F238E27FC236}">
                <a16:creationId xmlns:a16="http://schemas.microsoft.com/office/drawing/2014/main" id="{2F9D5028-F2F7-4E77-9DF0-B2CD42088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840" y="2721087"/>
            <a:ext cx="274320" cy="274320"/>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FB0AF07-903B-49E2-B884-BE2F97D71E5A}"/>
              </a:ext>
            </a:extLst>
          </p:cNvPr>
          <p:cNvGrpSpPr/>
          <p:nvPr/>
        </p:nvGrpSpPr>
        <p:grpSpPr>
          <a:xfrm>
            <a:off x="-5229766" y="3332610"/>
            <a:ext cx="512621" cy="519890"/>
            <a:chOff x="-12947678" y="7516787"/>
            <a:chExt cx="512621" cy="519890"/>
          </a:xfrm>
        </p:grpSpPr>
        <p:pic>
          <p:nvPicPr>
            <p:cNvPr id="686" name="Picture 4" descr="Image result for mario pixel shell">
              <a:extLst>
                <a:ext uri="{FF2B5EF4-FFF2-40B4-BE49-F238E27FC236}">
                  <a16:creationId xmlns:a16="http://schemas.microsoft.com/office/drawing/2014/main" id="{B73058FF-512E-4038-982C-9E0124C87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4498" y="7791366"/>
              <a:ext cx="245311" cy="245311"/>
            </a:xfrm>
            <a:prstGeom prst="rect">
              <a:avLst/>
            </a:prstGeom>
            <a:noFill/>
            <a:extLst>
              <a:ext uri="{909E8E84-426E-40DD-AFC4-6F175D3DCCD1}">
                <a14:hiddenFill xmlns:a14="http://schemas.microsoft.com/office/drawing/2010/main">
                  <a:solidFill>
                    <a:srgbClr val="FFFFFF"/>
                  </a:solidFill>
                </a14:hiddenFill>
              </a:ext>
            </a:extLst>
          </p:spPr>
        </p:pic>
        <p:sp>
          <p:nvSpPr>
            <p:cNvPr id="687" name="TextBox 686">
              <a:extLst>
                <a:ext uri="{FF2B5EF4-FFF2-40B4-BE49-F238E27FC236}">
                  <a16:creationId xmlns:a16="http://schemas.microsoft.com/office/drawing/2014/main" id="{CAB84FA4-27E1-4F4A-9DD6-5BFD15F87C4F}"/>
                </a:ext>
              </a:extLst>
            </p:cNvPr>
            <p:cNvSpPr txBox="1"/>
            <p:nvPr/>
          </p:nvSpPr>
          <p:spPr>
            <a:xfrm>
              <a:off x="-12947678" y="7516787"/>
              <a:ext cx="512621"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76" name="Group 75">
            <a:extLst>
              <a:ext uri="{FF2B5EF4-FFF2-40B4-BE49-F238E27FC236}">
                <a16:creationId xmlns:a16="http://schemas.microsoft.com/office/drawing/2014/main" id="{AE54FF27-76C7-471A-8AED-56323AE57A8B}"/>
              </a:ext>
            </a:extLst>
          </p:cNvPr>
          <p:cNvGrpSpPr/>
          <p:nvPr/>
        </p:nvGrpSpPr>
        <p:grpSpPr>
          <a:xfrm>
            <a:off x="-3801947" y="3331354"/>
            <a:ext cx="483936" cy="579553"/>
            <a:chOff x="-5045979" y="7480871"/>
            <a:chExt cx="483936" cy="579553"/>
          </a:xfrm>
        </p:grpSpPr>
        <p:pic>
          <p:nvPicPr>
            <p:cNvPr id="698" name="Picture 10" descr="Image result for mario pixel mushroom">
              <a:extLst>
                <a:ext uri="{FF2B5EF4-FFF2-40B4-BE49-F238E27FC236}">
                  <a16:creationId xmlns:a16="http://schemas.microsoft.com/office/drawing/2014/main" id="{6540D4A3-ABAF-44B8-B68E-A230AFE2C5A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45979" y="7697472"/>
              <a:ext cx="483936" cy="362952"/>
            </a:xfrm>
            <a:prstGeom prst="rect">
              <a:avLst/>
            </a:prstGeom>
            <a:noFill/>
            <a:extLst>
              <a:ext uri="{909E8E84-426E-40DD-AFC4-6F175D3DCCD1}">
                <a14:hiddenFill xmlns:a14="http://schemas.microsoft.com/office/drawing/2010/main">
                  <a:solidFill>
                    <a:srgbClr val="FFFFFF"/>
                  </a:solidFill>
                </a14:hiddenFill>
              </a:ext>
            </a:extLst>
          </p:spPr>
        </p:pic>
        <p:sp>
          <p:nvSpPr>
            <p:cNvPr id="699" name="TextBox 698">
              <a:extLst>
                <a:ext uri="{FF2B5EF4-FFF2-40B4-BE49-F238E27FC236}">
                  <a16:creationId xmlns:a16="http://schemas.microsoft.com/office/drawing/2014/main" id="{4A276FA8-F9B8-4131-A169-A76F97ADFC1D}"/>
                </a:ext>
              </a:extLst>
            </p:cNvPr>
            <p:cNvSpPr txBox="1"/>
            <p:nvPr/>
          </p:nvSpPr>
          <p:spPr>
            <a:xfrm>
              <a:off x="-5035462" y="7480871"/>
              <a:ext cx="443852"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66" name="Group 65">
            <a:extLst>
              <a:ext uri="{FF2B5EF4-FFF2-40B4-BE49-F238E27FC236}">
                <a16:creationId xmlns:a16="http://schemas.microsoft.com/office/drawing/2014/main" id="{405F88F1-4E04-4C8A-9233-1E4C5DF86801}"/>
              </a:ext>
            </a:extLst>
          </p:cNvPr>
          <p:cNvGrpSpPr/>
          <p:nvPr/>
        </p:nvGrpSpPr>
        <p:grpSpPr>
          <a:xfrm>
            <a:off x="-4414684" y="3330987"/>
            <a:ext cx="358929" cy="570762"/>
            <a:chOff x="-10148844" y="7471277"/>
            <a:chExt cx="358929" cy="570762"/>
          </a:xfrm>
        </p:grpSpPr>
        <p:sp>
          <p:nvSpPr>
            <p:cNvPr id="672" name="TextBox 671">
              <a:extLst>
                <a:ext uri="{FF2B5EF4-FFF2-40B4-BE49-F238E27FC236}">
                  <a16:creationId xmlns:a16="http://schemas.microsoft.com/office/drawing/2014/main" id="{B1CE04D3-2EE0-41BA-B844-03D5EFDDB8B3}"/>
                </a:ext>
              </a:extLst>
            </p:cNvPr>
            <p:cNvSpPr txBox="1"/>
            <p:nvPr/>
          </p:nvSpPr>
          <p:spPr>
            <a:xfrm>
              <a:off x="-10148844" y="7471277"/>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57" name="Picture 4" descr="Image result for pixel piranha plant">
              <a:extLst>
                <a:ext uri="{FF2B5EF4-FFF2-40B4-BE49-F238E27FC236}">
                  <a16:creationId xmlns:a16="http://schemas.microsoft.com/office/drawing/2014/main" id="{9AAE17E7-324F-457C-8142-9F2CB338D07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a:stretch>
              <a:fillRect/>
            </a:stretch>
          </p:blipFill>
          <p:spPr bwMode="auto">
            <a:xfrm>
              <a:off x="-10146689" y="7687421"/>
              <a:ext cx="354618" cy="354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2F3CA039-9B7D-403C-BE6F-6EB99C9FDECB}"/>
              </a:ext>
            </a:extLst>
          </p:cNvPr>
          <p:cNvGrpSpPr/>
          <p:nvPr/>
        </p:nvGrpSpPr>
        <p:grpSpPr>
          <a:xfrm>
            <a:off x="-4823802" y="3261974"/>
            <a:ext cx="441275" cy="661162"/>
            <a:chOff x="-2701759" y="7407017"/>
            <a:chExt cx="441275" cy="661162"/>
          </a:xfrm>
        </p:grpSpPr>
        <p:pic>
          <p:nvPicPr>
            <p:cNvPr id="277" name="Picture 12" descr="main-image-Mario Banana Peel  by Lmullersman ">
              <a:extLst>
                <a:ext uri="{FF2B5EF4-FFF2-40B4-BE49-F238E27FC236}">
                  <a16:creationId xmlns:a16="http://schemas.microsoft.com/office/drawing/2014/main" id="{EC148248-28DA-4EE2-8D35-9F70E6E39693}"/>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17489" r="44968"/>
            <a:stretch/>
          </p:blipFill>
          <p:spPr bwMode="auto">
            <a:xfrm>
              <a:off x="-2701759" y="7407017"/>
              <a:ext cx="441275" cy="661162"/>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52B20E8A-5EDF-4E88-8D4E-C510AB6E71F2}"/>
                </a:ext>
              </a:extLst>
            </p:cNvPr>
            <p:cNvSpPr txBox="1"/>
            <p:nvPr/>
          </p:nvSpPr>
          <p:spPr>
            <a:xfrm>
              <a:off x="-2642840" y="7480871"/>
              <a:ext cx="323436"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4" name="Group 3">
            <a:extLst>
              <a:ext uri="{FF2B5EF4-FFF2-40B4-BE49-F238E27FC236}">
                <a16:creationId xmlns:a16="http://schemas.microsoft.com/office/drawing/2014/main" id="{51B1CAB6-1B96-4CBE-B636-FBEFD4B55E41}"/>
              </a:ext>
            </a:extLst>
          </p:cNvPr>
          <p:cNvGrpSpPr/>
          <p:nvPr/>
        </p:nvGrpSpPr>
        <p:grpSpPr>
          <a:xfrm>
            <a:off x="-4153940" y="3332758"/>
            <a:ext cx="584497" cy="624371"/>
            <a:chOff x="-5751189" y="3591550"/>
            <a:chExt cx="584497" cy="624371"/>
          </a:xfrm>
        </p:grpSpPr>
        <p:sp>
          <p:nvSpPr>
            <p:cNvPr id="253" name="TextBox 252">
              <a:extLst>
                <a:ext uri="{FF2B5EF4-FFF2-40B4-BE49-F238E27FC236}">
                  <a16:creationId xmlns:a16="http://schemas.microsoft.com/office/drawing/2014/main" id="{ADB014FF-4EE9-4FE5-837A-99DEADB1994C}"/>
                </a:ext>
              </a:extLst>
            </p:cNvPr>
            <p:cNvSpPr txBox="1"/>
            <p:nvPr/>
          </p:nvSpPr>
          <p:spPr>
            <a:xfrm>
              <a:off x="-5695555" y="3591550"/>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 name="Picture 4" descr="Image result for bob-omb pixel art">
              <a:extLst>
                <a:ext uri="{FF2B5EF4-FFF2-40B4-BE49-F238E27FC236}">
                  <a16:creationId xmlns:a16="http://schemas.microsoft.com/office/drawing/2014/main" id="{A5E54F3C-7EB2-4857-974D-749163F91B2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a:stretch>
              <a:fillRect/>
            </a:stretch>
          </p:blipFill>
          <p:spPr bwMode="auto">
            <a:xfrm>
              <a:off x="-5751189" y="3690713"/>
              <a:ext cx="584497" cy="525208"/>
            </a:xfrm>
            <a:prstGeom prst="rect">
              <a:avLst/>
            </a:prstGeom>
            <a:noFill/>
            <a:extLst>
              <a:ext uri="{909E8E84-426E-40DD-AFC4-6F175D3DCCD1}">
                <a14:hiddenFill xmlns:a14="http://schemas.microsoft.com/office/drawing/2010/main">
                  <a:solidFill>
                    <a:srgbClr val="FFFFFF"/>
                  </a:solidFill>
                </a14:hiddenFill>
              </a:ext>
            </a:extLst>
          </p:spPr>
        </p:pic>
      </p:grpSp>
      <p:pic>
        <p:nvPicPr>
          <p:cNvPr id="233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3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211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0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411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5088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3"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4"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9"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0"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73152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67056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F7B1D3CC-0CD6-4CD0-94AA-C8BD654B3F2E}"/>
              </a:ext>
            </a:extLst>
          </p:cNvPr>
          <p:cNvGrpSpPr/>
          <p:nvPr/>
        </p:nvGrpSpPr>
        <p:grpSpPr>
          <a:xfrm>
            <a:off x="457200" y="304800"/>
            <a:ext cx="6852119" cy="9601200"/>
            <a:chOff x="463081" y="228600"/>
            <a:chExt cx="6852119" cy="9601200"/>
          </a:xfrm>
        </p:grpSpPr>
        <p:grpSp>
          <p:nvGrpSpPr>
            <p:cNvPr id="85" name="Group 84">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23" name="Rectangle 22"/>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6" name="Group 1105">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107" name="Rectangle 1106">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Rectangle 1107">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111" name="Rectangle 111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Rectangle 111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Rectangle 111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23" name="TextBox 2322">
            <a:extLst>
              <a:ext uri="{FF2B5EF4-FFF2-40B4-BE49-F238E27FC236}">
                <a16:creationId xmlns:a16="http://schemas.microsoft.com/office/drawing/2014/main" id="{9BCE307C-1A4C-421E-BB71-8CF3E42004F0}"/>
              </a:ext>
            </a:extLst>
          </p:cNvPr>
          <p:cNvSpPr txBox="1"/>
          <p:nvPr/>
        </p:nvSpPr>
        <p:spPr>
          <a:xfrm>
            <a:off x="628651" y="477175"/>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39" name="TextBox 2338">
            <a:extLst>
              <a:ext uri="{FF2B5EF4-FFF2-40B4-BE49-F238E27FC236}">
                <a16:creationId xmlns:a16="http://schemas.microsoft.com/office/drawing/2014/main" id="{9BCE307C-1A4C-421E-BB71-8CF3E42004F0}"/>
              </a:ext>
            </a:extLst>
          </p:cNvPr>
          <p:cNvSpPr txBox="1"/>
          <p:nvPr/>
        </p:nvSpPr>
        <p:spPr>
          <a:xfrm>
            <a:off x="2914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45" name="TextBox 2344">
            <a:extLst>
              <a:ext uri="{FF2B5EF4-FFF2-40B4-BE49-F238E27FC236}">
                <a16:creationId xmlns:a16="http://schemas.microsoft.com/office/drawing/2014/main" id="{9BCE307C-1A4C-421E-BB71-8CF3E42004F0}"/>
              </a:ext>
            </a:extLst>
          </p:cNvPr>
          <p:cNvSpPr txBox="1"/>
          <p:nvPr/>
        </p:nvSpPr>
        <p:spPr>
          <a:xfrm>
            <a:off x="5200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88" name="TextBox 87">
            <a:extLst>
              <a:ext uri="{FF2B5EF4-FFF2-40B4-BE49-F238E27FC236}">
                <a16:creationId xmlns:a16="http://schemas.microsoft.com/office/drawing/2014/main" id="{E0AE9B32-F293-4B38-A9B6-79C3A3BF99BF}"/>
              </a:ext>
            </a:extLst>
          </p:cNvPr>
          <p:cNvSpPr txBox="1"/>
          <p:nvPr/>
        </p:nvSpPr>
        <p:spPr>
          <a:xfrm>
            <a:off x="660083" y="474381"/>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5EBB42"/>
                  </a:glow>
                  <a:outerShdw blurRad="50800" dist="38100" dir="2700000" algn="tl" rotWithShape="0">
                    <a:prstClr val="black">
                      <a:alpha val="40000"/>
                    </a:prstClr>
                  </a:outerShdw>
                </a:effectLst>
                <a:latin typeface="Super Mario 256" pitchFamily="2" charset="0"/>
              </a:rPr>
              <a:t>LUIGI</a:t>
            </a:r>
          </a:p>
        </p:txBody>
      </p:sp>
      <p:sp>
        <p:nvSpPr>
          <p:cNvPr id="2340" name="TextBox 2339">
            <a:extLst>
              <a:ext uri="{FF2B5EF4-FFF2-40B4-BE49-F238E27FC236}">
                <a16:creationId xmlns:a16="http://schemas.microsoft.com/office/drawing/2014/main" id="{E0AE9B32-F293-4B38-A9B6-79C3A3BF99BF}"/>
              </a:ext>
            </a:extLst>
          </p:cNvPr>
          <p:cNvSpPr txBox="1"/>
          <p:nvPr/>
        </p:nvSpPr>
        <p:spPr>
          <a:xfrm>
            <a:off x="2946083" y="47293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5EBB42"/>
                  </a:glow>
                  <a:outerShdw blurRad="50800" dist="38100" dir="2700000" algn="tl" rotWithShape="0">
                    <a:prstClr val="black">
                      <a:alpha val="40000"/>
                    </a:prstClr>
                  </a:outerShdw>
                </a:effectLst>
                <a:latin typeface="Super Mario 256" pitchFamily="2" charset="0"/>
              </a:rPr>
              <a:t>Baby LUIGI</a:t>
            </a:r>
          </a:p>
        </p:txBody>
      </p:sp>
      <p:sp>
        <p:nvSpPr>
          <p:cNvPr id="2346" name="TextBox 2345">
            <a:extLst>
              <a:ext uri="{FF2B5EF4-FFF2-40B4-BE49-F238E27FC236}">
                <a16:creationId xmlns:a16="http://schemas.microsoft.com/office/drawing/2014/main" id="{E0AE9B32-F293-4B38-A9B6-79C3A3BF99BF}"/>
              </a:ext>
            </a:extLst>
          </p:cNvPr>
          <p:cNvSpPr txBox="1"/>
          <p:nvPr/>
        </p:nvSpPr>
        <p:spPr>
          <a:xfrm>
            <a:off x="5232083" y="472930"/>
            <a:ext cx="1851660" cy="307777"/>
          </a:xfrm>
          <a:prstGeom prst="rect">
            <a:avLst/>
          </a:prstGeom>
          <a:noFill/>
          <a:effectLst/>
        </p:spPr>
        <p:txBody>
          <a:bodyPr wrap="square" rtlCol="0">
            <a:spAutoFit/>
          </a:bodyPr>
          <a:lstStyle/>
          <a:p>
            <a:pPr algn="ctr">
              <a:tabLst>
                <a:tab pos="1663700" algn="l"/>
              </a:tabLst>
            </a:pPr>
            <a:r>
              <a:rPr lang="en-US" sz="1400" b="1" spc="300" dirty="0">
                <a:ln w="12700">
                  <a:solidFill>
                    <a:schemeClr val="bg1"/>
                  </a:solidFill>
                </a:ln>
                <a:effectLst>
                  <a:glow rad="63500">
                    <a:srgbClr val="FF0000">
                      <a:alpha val="40000"/>
                    </a:srgbClr>
                  </a:glow>
                  <a:outerShdw blurRad="50800" dist="38100" dir="2700000" algn="tl" rotWithShape="0">
                    <a:prstClr val="black">
                      <a:alpha val="40000"/>
                    </a:prstClr>
                  </a:outerShdw>
                </a:effectLst>
                <a:latin typeface="Super Mario 256" pitchFamily="2" charset="0"/>
              </a:rPr>
              <a:t>Baby Mario</a:t>
            </a:r>
          </a:p>
        </p:txBody>
      </p:sp>
      <p:sp>
        <p:nvSpPr>
          <p:cNvPr id="86" name="TextBox 85">
            <a:extLst>
              <a:ext uri="{FF2B5EF4-FFF2-40B4-BE49-F238E27FC236}">
                <a16:creationId xmlns:a16="http://schemas.microsoft.com/office/drawing/2014/main" id="{9BCE307C-1A4C-421E-BB71-8CF3E42004F0}"/>
              </a:ext>
            </a:extLst>
          </p:cNvPr>
          <p:cNvSpPr txBox="1"/>
          <p:nvPr/>
        </p:nvSpPr>
        <p:spPr>
          <a:xfrm>
            <a:off x="574675" y="265684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Double Trouble: </a:t>
            </a:r>
            <a:r>
              <a:rPr lang="en-US" sz="800" dirty="0"/>
              <a:t>Once per game, draw a</a:t>
            </a:r>
          </a:p>
          <a:p>
            <a:pPr algn="ctr"/>
            <a:r>
              <a:rPr lang="en-US" sz="800" dirty="0"/>
              <a:t>        card. It must be completed in the next race, in addition to the existing          . Receive        ‘s for both. Does not count for set bonuses. </a:t>
            </a:r>
            <a:endParaRPr lang="en-US" sz="800" dirty="0">
              <a:latin typeface="Baskerville Old Face" panose="02020602080505020303" pitchFamily="18" charset="0"/>
            </a:endParaRPr>
          </a:p>
        </p:txBody>
      </p:sp>
      <p:sp>
        <p:nvSpPr>
          <p:cNvPr id="2337" name="TextBox 2336">
            <a:extLst>
              <a:ext uri="{FF2B5EF4-FFF2-40B4-BE49-F238E27FC236}">
                <a16:creationId xmlns:a16="http://schemas.microsoft.com/office/drawing/2014/main" id="{9BCE307C-1A4C-421E-BB71-8CF3E42004F0}"/>
              </a:ext>
            </a:extLst>
          </p:cNvPr>
          <p:cNvSpPr txBox="1"/>
          <p:nvPr/>
        </p:nvSpPr>
        <p:spPr>
          <a:xfrm>
            <a:off x="2860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Double Trouble: </a:t>
            </a:r>
            <a:r>
              <a:rPr lang="en-US" sz="800" dirty="0"/>
              <a:t>Once per game, draw a</a:t>
            </a:r>
          </a:p>
          <a:p>
            <a:pPr algn="ctr"/>
            <a:r>
              <a:rPr lang="en-US" sz="800" dirty="0"/>
              <a:t>        card. It must be completed in the next race, in addition to the existing          . Receive        ‘s for both. Does not count for set bonuses. </a:t>
            </a:r>
            <a:endParaRPr lang="en-US" sz="800" dirty="0">
              <a:latin typeface="Baskerville Old Face" panose="02020602080505020303" pitchFamily="18" charset="0"/>
            </a:endParaRPr>
          </a:p>
        </p:txBody>
      </p:sp>
      <p:sp>
        <p:nvSpPr>
          <p:cNvPr id="2343" name="TextBox 2342">
            <a:extLst>
              <a:ext uri="{FF2B5EF4-FFF2-40B4-BE49-F238E27FC236}">
                <a16:creationId xmlns:a16="http://schemas.microsoft.com/office/drawing/2014/main" id="{9BCE307C-1A4C-421E-BB71-8CF3E42004F0}"/>
              </a:ext>
            </a:extLst>
          </p:cNvPr>
          <p:cNvSpPr txBox="1"/>
          <p:nvPr/>
        </p:nvSpPr>
        <p:spPr>
          <a:xfrm>
            <a:off x="5146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a:t>
            </a:r>
          </a:p>
          <a:p>
            <a:pPr algn="ctr"/>
            <a:r>
              <a:rPr lang="en-US" sz="800" dirty="0"/>
              <a:t>you earn +1       . </a:t>
            </a:r>
          </a:p>
          <a:p>
            <a:pPr algn="ctr"/>
            <a:r>
              <a:rPr lang="en-US" sz="700" dirty="0"/>
              <a:t>Golden Mushrooms are worth 5 Mushrooms. </a:t>
            </a:r>
          </a:p>
        </p:txBody>
      </p:sp>
      <p:sp>
        <p:nvSpPr>
          <p:cNvPr id="2351" name="TextBox 2350">
            <a:extLst>
              <a:ext uri="{FF2B5EF4-FFF2-40B4-BE49-F238E27FC236}">
                <a16:creationId xmlns:a16="http://schemas.microsoft.com/office/drawing/2014/main" id="{9BCE307C-1A4C-421E-BB71-8CF3E42004F0}"/>
              </a:ext>
            </a:extLst>
          </p:cNvPr>
          <p:cNvSpPr txBox="1"/>
          <p:nvPr/>
        </p:nvSpPr>
        <p:spPr>
          <a:xfrm>
            <a:off x="628651" y="3654437"/>
            <a:ext cx="1914524" cy="542911"/>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57" name="TextBox 2356">
            <a:extLst>
              <a:ext uri="{FF2B5EF4-FFF2-40B4-BE49-F238E27FC236}">
                <a16:creationId xmlns:a16="http://schemas.microsoft.com/office/drawing/2014/main" id="{9BCE307C-1A4C-421E-BB71-8CF3E42004F0}"/>
              </a:ext>
            </a:extLst>
          </p:cNvPr>
          <p:cNvSpPr txBox="1"/>
          <p:nvPr/>
        </p:nvSpPr>
        <p:spPr>
          <a:xfrm>
            <a:off x="2914651" y="3674673"/>
            <a:ext cx="1914524" cy="536963"/>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63" name="TextBox 2362">
            <a:extLst>
              <a:ext uri="{FF2B5EF4-FFF2-40B4-BE49-F238E27FC236}">
                <a16:creationId xmlns:a16="http://schemas.microsoft.com/office/drawing/2014/main" id="{9BCE307C-1A4C-421E-BB71-8CF3E42004F0}"/>
              </a:ext>
            </a:extLst>
          </p:cNvPr>
          <p:cNvSpPr txBox="1"/>
          <p:nvPr/>
        </p:nvSpPr>
        <p:spPr>
          <a:xfrm>
            <a:off x="5200651" y="3674673"/>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58" name="TextBox 2357">
            <a:extLst>
              <a:ext uri="{FF2B5EF4-FFF2-40B4-BE49-F238E27FC236}">
                <a16:creationId xmlns:a16="http://schemas.microsoft.com/office/drawing/2014/main" id="{E0AE9B32-F293-4B38-A9B6-79C3A3BF99BF}"/>
              </a:ext>
            </a:extLst>
          </p:cNvPr>
          <p:cNvSpPr txBox="1"/>
          <p:nvPr/>
        </p:nvSpPr>
        <p:spPr>
          <a:xfrm>
            <a:off x="2946083" y="3671879"/>
            <a:ext cx="1851660" cy="523220"/>
          </a:xfrm>
          <a:prstGeom prst="rect">
            <a:avLst/>
          </a:prstGeom>
          <a:noFill/>
          <a:effectLst/>
        </p:spPr>
        <p:txBody>
          <a:bodyPr wrap="square" rtlCol="0">
            <a:spAutoFit/>
          </a:bodyPr>
          <a:lstStyle/>
          <a:p>
            <a:pPr algn="ctr">
              <a:tabLst>
                <a:tab pos="1663700" algn="l"/>
              </a:tabLst>
            </a:pPr>
            <a:r>
              <a:rPr lang="en-US" sz="1400" b="1" spc="300" dirty="0" err="1">
                <a:ln w="12700">
                  <a:solidFill>
                    <a:schemeClr val="bg1"/>
                  </a:solidFill>
                </a:ln>
                <a:effectLst>
                  <a:glow rad="63500">
                    <a:srgbClr val="C5601B"/>
                  </a:glow>
                  <a:outerShdw blurRad="50800" dist="38100" dir="2700000" algn="tl" rotWithShape="0">
                    <a:prstClr val="black">
                      <a:alpha val="40000"/>
                    </a:prstClr>
                  </a:outerShdw>
                </a:effectLst>
                <a:latin typeface="Super Mario 256" pitchFamily="2" charset="0"/>
              </a:rPr>
              <a:t>TANooki</a:t>
            </a:r>
            <a:r>
              <a:rPr lang="en-US" sz="1400" b="1" spc="300" dirty="0">
                <a:ln w="12700">
                  <a:solidFill>
                    <a:schemeClr val="bg1"/>
                  </a:solidFill>
                </a:ln>
                <a:effectLst>
                  <a:glow rad="63500">
                    <a:srgbClr val="C5601B"/>
                  </a:glow>
                  <a:outerShdw blurRad="50800" dist="38100" dir="2700000" algn="tl" rotWithShape="0">
                    <a:prstClr val="black">
                      <a:alpha val="40000"/>
                    </a:prstClr>
                  </a:outerShdw>
                </a:effectLst>
                <a:latin typeface="Super Mario 256" pitchFamily="2" charset="0"/>
              </a:rPr>
              <a:t> Mario</a:t>
            </a:r>
          </a:p>
        </p:txBody>
      </p:sp>
      <p:sp>
        <p:nvSpPr>
          <p:cNvPr id="2364" name="TextBox 2363">
            <a:extLst>
              <a:ext uri="{FF2B5EF4-FFF2-40B4-BE49-F238E27FC236}">
                <a16:creationId xmlns:a16="http://schemas.microsoft.com/office/drawing/2014/main" id="{E0AE9B32-F293-4B38-A9B6-79C3A3BF99BF}"/>
              </a:ext>
            </a:extLst>
          </p:cNvPr>
          <p:cNvSpPr txBox="1"/>
          <p:nvPr/>
        </p:nvSpPr>
        <p:spPr>
          <a:xfrm>
            <a:off x="5232083" y="3671879"/>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B9D7E7"/>
                  </a:glow>
                </a:effectLst>
                <a:latin typeface="Super Mario 256" pitchFamily="2" charset="0"/>
              </a:rPr>
              <a:t>Boo</a:t>
            </a:r>
          </a:p>
        </p:txBody>
      </p:sp>
      <p:sp>
        <p:nvSpPr>
          <p:cNvPr id="2352" name="TextBox 2351">
            <a:extLst>
              <a:ext uri="{FF2B5EF4-FFF2-40B4-BE49-F238E27FC236}">
                <a16:creationId xmlns:a16="http://schemas.microsoft.com/office/drawing/2014/main" id="{E0AE9B32-F293-4B38-A9B6-79C3A3BF99BF}"/>
              </a:ext>
            </a:extLst>
          </p:cNvPr>
          <p:cNvSpPr txBox="1"/>
          <p:nvPr/>
        </p:nvSpPr>
        <p:spPr>
          <a:xfrm>
            <a:off x="660082" y="3651643"/>
            <a:ext cx="1867217" cy="523220"/>
          </a:xfrm>
          <a:prstGeom prst="rect">
            <a:avLst/>
          </a:prstGeom>
          <a:noFill/>
          <a:effectLst/>
        </p:spPr>
        <p:txBody>
          <a:bodyPr wrap="square" rtlCol="0">
            <a:spAutoFit/>
          </a:bodyPr>
          <a:lstStyle/>
          <a:p>
            <a:pPr algn="ctr">
              <a:tabLst>
                <a:tab pos="1663700" algn="l"/>
              </a:tabLst>
            </a:pPr>
            <a:r>
              <a:rPr lang="en-US" sz="1400" b="1" spc="300" dirty="0">
                <a:ln w="12700">
                  <a:solidFill>
                    <a:schemeClr val="bg1"/>
                  </a:solidFill>
                </a:ln>
                <a:effectLst>
                  <a:glow rad="63500">
                    <a:srgbClr val="5D5D60"/>
                  </a:glow>
                  <a:outerShdw blurRad="50800" dist="38100" dir="2700000" algn="tl" rotWithShape="0">
                    <a:prstClr val="black">
                      <a:alpha val="40000"/>
                    </a:prstClr>
                  </a:outerShdw>
                </a:effectLst>
                <a:latin typeface="Super Mario 256" pitchFamily="2" charset="0"/>
              </a:rPr>
              <a:t>Metal Mario</a:t>
            </a:r>
          </a:p>
        </p:txBody>
      </p:sp>
      <p:sp>
        <p:nvSpPr>
          <p:cNvPr id="2355" name="TextBox 2354">
            <a:extLst>
              <a:ext uri="{FF2B5EF4-FFF2-40B4-BE49-F238E27FC236}">
                <a16:creationId xmlns:a16="http://schemas.microsoft.com/office/drawing/2014/main" id="{9BCE307C-1A4C-421E-BB71-8CF3E42004F0}"/>
              </a:ext>
            </a:extLst>
          </p:cNvPr>
          <p:cNvSpPr txBox="1"/>
          <p:nvPr/>
        </p:nvSpPr>
        <p:spPr>
          <a:xfrm>
            <a:off x="2860675" y="585433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a:t>
            </a:r>
          </a:p>
          <a:p>
            <a:pPr algn="ctr"/>
            <a:r>
              <a:rPr lang="en-US" sz="800" dirty="0"/>
              <a:t>you earn +1       . </a:t>
            </a:r>
          </a:p>
          <a:p>
            <a:pPr algn="ctr"/>
            <a:r>
              <a:rPr lang="en-US" sz="700" dirty="0"/>
              <a:t>Golden Mushrooms are worth 5 Mushrooms. </a:t>
            </a:r>
          </a:p>
        </p:txBody>
      </p:sp>
      <p:sp>
        <p:nvSpPr>
          <p:cNvPr id="2349" name="TextBox 2348">
            <a:extLst>
              <a:ext uri="{FF2B5EF4-FFF2-40B4-BE49-F238E27FC236}">
                <a16:creationId xmlns:a16="http://schemas.microsoft.com/office/drawing/2014/main" id="{9BCE307C-1A4C-421E-BB71-8CF3E42004F0}"/>
              </a:ext>
            </a:extLst>
          </p:cNvPr>
          <p:cNvSpPr txBox="1"/>
          <p:nvPr/>
        </p:nvSpPr>
        <p:spPr>
          <a:xfrm>
            <a:off x="574675" y="58557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Shrooms: </a:t>
            </a:r>
            <a:r>
              <a:rPr lang="en-US" sz="800" dirty="0"/>
              <a:t>For every 2 Mushrooms used throughout the entire game, </a:t>
            </a:r>
          </a:p>
          <a:p>
            <a:pPr algn="ctr"/>
            <a:r>
              <a:rPr lang="en-US" sz="800" dirty="0"/>
              <a:t>you earn +1       . </a:t>
            </a:r>
          </a:p>
          <a:p>
            <a:pPr algn="ctr"/>
            <a:r>
              <a:rPr lang="en-US" sz="700" dirty="0"/>
              <a:t>Golden Mushrooms are worth 5 Mushrooms. </a:t>
            </a:r>
          </a:p>
        </p:txBody>
      </p:sp>
      <p:sp>
        <p:nvSpPr>
          <p:cNvPr id="2361" name="TextBox 2360">
            <a:extLst>
              <a:ext uri="{FF2B5EF4-FFF2-40B4-BE49-F238E27FC236}">
                <a16:creationId xmlns:a16="http://schemas.microsoft.com/office/drawing/2014/main" id="{9BCE307C-1A4C-421E-BB71-8CF3E42004F0}"/>
              </a:ext>
            </a:extLst>
          </p:cNvPr>
          <p:cNvSpPr txBox="1"/>
          <p:nvPr/>
        </p:nvSpPr>
        <p:spPr>
          <a:xfrm>
            <a:off x="5146675" y="585433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Tricky: </a:t>
            </a:r>
            <a:r>
              <a:rPr lang="en-US" sz="700" dirty="0"/>
              <a:t>Once per game before racing begins, swap one of your           with an opponent. Both</a:t>
            </a:r>
          </a:p>
          <a:p>
            <a:pPr algn="ctr"/>
            <a:r>
              <a:rPr lang="en-US" sz="700" dirty="0"/>
              <a:t>        ‘s must be played in the same race. If your opponent fails the         , they must keep it, and the         you stole is worth +3        . </a:t>
            </a:r>
          </a:p>
          <a:p>
            <a:pPr algn="ctr"/>
            <a:r>
              <a:rPr lang="en-US" sz="700" dirty="0"/>
              <a:t>Otherwise, swap back. </a:t>
            </a:r>
            <a:endParaRPr lang="en-US" sz="700" dirty="0">
              <a:latin typeface="Baskerville Old Face" panose="02020602080505020303" pitchFamily="18" charset="0"/>
            </a:endParaRPr>
          </a:p>
        </p:txBody>
      </p:sp>
      <p:sp>
        <p:nvSpPr>
          <p:cNvPr id="2369" name="TextBox 2368">
            <a:extLst>
              <a:ext uri="{FF2B5EF4-FFF2-40B4-BE49-F238E27FC236}">
                <a16:creationId xmlns:a16="http://schemas.microsoft.com/office/drawing/2014/main" id="{9BCE307C-1A4C-421E-BB71-8CF3E42004F0}"/>
              </a:ext>
            </a:extLst>
          </p:cNvPr>
          <p:cNvSpPr txBox="1"/>
          <p:nvPr/>
        </p:nvSpPr>
        <p:spPr>
          <a:xfrm>
            <a:off x="628651" y="6872895"/>
            <a:ext cx="1914524" cy="543903"/>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75" name="TextBox 2374">
            <a:extLst>
              <a:ext uri="{FF2B5EF4-FFF2-40B4-BE49-F238E27FC236}">
                <a16:creationId xmlns:a16="http://schemas.microsoft.com/office/drawing/2014/main" id="{9BCE307C-1A4C-421E-BB71-8CF3E42004F0}"/>
              </a:ext>
            </a:extLst>
          </p:cNvPr>
          <p:cNvSpPr txBox="1"/>
          <p:nvPr/>
        </p:nvSpPr>
        <p:spPr>
          <a:xfrm>
            <a:off x="2914651" y="687144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81" name="TextBox 2380">
            <a:extLst>
              <a:ext uri="{FF2B5EF4-FFF2-40B4-BE49-F238E27FC236}">
                <a16:creationId xmlns:a16="http://schemas.microsoft.com/office/drawing/2014/main" id="{9BCE307C-1A4C-421E-BB71-8CF3E42004F0}"/>
              </a:ext>
            </a:extLst>
          </p:cNvPr>
          <p:cNvSpPr txBox="1"/>
          <p:nvPr/>
        </p:nvSpPr>
        <p:spPr>
          <a:xfrm>
            <a:off x="5200651" y="6871444"/>
            <a:ext cx="1914524" cy="55487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70" name="TextBox 2369">
            <a:extLst>
              <a:ext uri="{FF2B5EF4-FFF2-40B4-BE49-F238E27FC236}">
                <a16:creationId xmlns:a16="http://schemas.microsoft.com/office/drawing/2014/main" id="{E0AE9B32-F293-4B38-A9B6-79C3A3BF99BF}"/>
              </a:ext>
            </a:extLst>
          </p:cNvPr>
          <p:cNvSpPr txBox="1"/>
          <p:nvPr/>
        </p:nvSpPr>
        <p:spPr>
          <a:xfrm>
            <a:off x="660083" y="6870101"/>
            <a:ext cx="1851660" cy="523220"/>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FF6B9B"/>
                  </a:glow>
                  <a:outerShdw blurRad="50800" dist="38100" dir="2700000" algn="tl" rotWithShape="0">
                    <a:prstClr val="black">
                      <a:alpha val="40000"/>
                    </a:prstClr>
                  </a:outerShdw>
                </a:effectLst>
                <a:latin typeface="Super Mario 256" pitchFamily="2" charset="0"/>
              </a:rPr>
              <a:t>PINK GOLD Peach</a:t>
            </a:r>
          </a:p>
        </p:txBody>
      </p:sp>
      <p:sp>
        <p:nvSpPr>
          <p:cNvPr id="2376" name="TextBox 2375">
            <a:extLst>
              <a:ext uri="{FF2B5EF4-FFF2-40B4-BE49-F238E27FC236}">
                <a16:creationId xmlns:a16="http://schemas.microsoft.com/office/drawing/2014/main" id="{E0AE9B32-F293-4B38-A9B6-79C3A3BF99BF}"/>
              </a:ext>
            </a:extLst>
          </p:cNvPr>
          <p:cNvSpPr txBox="1"/>
          <p:nvPr/>
        </p:nvSpPr>
        <p:spPr>
          <a:xfrm>
            <a:off x="2946083" y="686865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D22F33"/>
                  </a:glow>
                  <a:outerShdw blurRad="50800" dist="38100" dir="2700000" algn="tl" rotWithShape="0">
                    <a:prstClr val="black">
                      <a:alpha val="40000"/>
                    </a:prstClr>
                  </a:outerShdw>
                </a:effectLst>
                <a:latin typeface="Super Mario 256" pitchFamily="2" charset="0"/>
              </a:rPr>
              <a:t>Shy Guy</a:t>
            </a:r>
          </a:p>
        </p:txBody>
      </p:sp>
      <p:sp>
        <p:nvSpPr>
          <p:cNvPr id="2382" name="TextBox 2381">
            <a:extLst>
              <a:ext uri="{FF2B5EF4-FFF2-40B4-BE49-F238E27FC236}">
                <a16:creationId xmlns:a16="http://schemas.microsoft.com/office/drawing/2014/main" id="{E0AE9B32-F293-4B38-A9B6-79C3A3BF99BF}"/>
              </a:ext>
            </a:extLst>
          </p:cNvPr>
          <p:cNvSpPr txBox="1"/>
          <p:nvPr/>
        </p:nvSpPr>
        <p:spPr>
          <a:xfrm>
            <a:off x="5232083" y="6868650"/>
            <a:ext cx="1851660" cy="523220"/>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FFD009"/>
                  </a:glow>
                  <a:outerShdw blurRad="50800" dist="38100" dir="2700000" algn="tl" rotWithShape="0">
                    <a:prstClr val="black">
                      <a:alpha val="40000"/>
                    </a:prstClr>
                  </a:outerShdw>
                </a:effectLst>
                <a:latin typeface="Super Mario 256" pitchFamily="2" charset="0"/>
              </a:rPr>
              <a:t>Koopa</a:t>
            </a:r>
            <a:r>
              <a:rPr lang="en-US" sz="1400" b="1" spc="300" dirty="0">
                <a:ln w="12700">
                  <a:solidFill>
                    <a:schemeClr val="bg1"/>
                  </a:solidFill>
                </a:ln>
                <a:effectLst>
                  <a:glow rad="63500">
                    <a:srgbClr val="FFD009"/>
                  </a:glow>
                  <a:outerShdw blurRad="50800" dist="38100" dir="2700000" algn="tl" rotWithShape="0">
                    <a:prstClr val="black">
                      <a:alpha val="40000"/>
                    </a:prstClr>
                  </a:outerShdw>
                </a:effectLst>
                <a:latin typeface="Super Mario 256" pitchFamily="2" charset="0"/>
              </a:rPr>
              <a:t> </a:t>
            </a:r>
            <a:r>
              <a:rPr lang="en-US" sz="1400" b="1" spc="300" dirty="0" err="1">
                <a:ln w="12700">
                  <a:solidFill>
                    <a:schemeClr val="bg1"/>
                  </a:solidFill>
                </a:ln>
                <a:effectLst>
                  <a:glow rad="63500">
                    <a:srgbClr val="FFD009"/>
                  </a:glow>
                  <a:outerShdw blurRad="50800" dist="38100" dir="2700000" algn="tl" rotWithShape="0">
                    <a:prstClr val="black">
                      <a:alpha val="40000"/>
                    </a:prstClr>
                  </a:outerShdw>
                </a:effectLst>
                <a:latin typeface="Super Mario 256" pitchFamily="2" charset="0"/>
              </a:rPr>
              <a:t>Troopa</a:t>
            </a:r>
            <a:endParaRPr lang="en-US" sz="1400" b="1" spc="300" dirty="0">
              <a:ln w="12700">
                <a:solidFill>
                  <a:schemeClr val="bg1"/>
                </a:solidFill>
              </a:ln>
              <a:effectLst>
                <a:glow rad="63500">
                  <a:srgbClr val="FFD009"/>
                </a:glow>
                <a:outerShdw blurRad="50800" dist="38100" dir="2700000" algn="tl" rotWithShape="0">
                  <a:prstClr val="black">
                    <a:alpha val="40000"/>
                  </a:prstClr>
                </a:outerShdw>
              </a:effectLst>
              <a:latin typeface="Super Mario 256" pitchFamily="2" charset="0"/>
            </a:endParaRPr>
          </a:p>
        </p:txBody>
      </p:sp>
      <p:sp>
        <p:nvSpPr>
          <p:cNvPr id="2367" name="TextBox 2366">
            <a:extLst>
              <a:ext uri="{FF2B5EF4-FFF2-40B4-BE49-F238E27FC236}">
                <a16:creationId xmlns:a16="http://schemas.microsoft.com/office/drawing/2014/main" id="{9BCE307C-1A4C-421E-BB71-8CF3E42004F0}"/>
              </a:ext>
            </a:extLst>
          </p:cNvPr>
          <p:cNvSpPr txBox="1"/>
          <p:nvPr/>
        </p:nvSpPr>
        <p:spPr>
          <a:xfrm>
            <a:off x="574675" y="905256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Iconic: </a:t>
            </a:r>
            <a:r>
              <a:rPr lang="en-US" sz="800" dirty="0"/>
              <a:t>Choose a        . If completed, the set symbol on this         is considered       . Any match involving this symbol is worth </a:t>
            </a:r>
          </a:p>
          <a:p>
            <a:pPr algn="ctr"/>
            <a:r>
              <a:rPr lang="en-US" sz="800" dirty="0"/>
              <a:t>+7        . However, if the        is failed, the card cannot be used in any Sets. </a:t>
            </a:r>
            <a:endParaRPr lang="en-US" sz="800" dirty="0">
              <a:latin typeface="Baskerville Old Face" panose="02020602080505020303" pitchFamily="18" charset="0"/>
            </a:endParaRPr>
          </a:p>
        </p:txBody>
      </p:sp>
      <p:sp>
        <p:nvSpPr>
          <p:cNvPr id="2373" name="TextBox 2372">
            <a:extLst>
              <a:ext uri="{FF2B5EF4-FFF2-40B4-BE49-F238E27FC236}">
                <a16:creationId xmlns:a16="http://schemas.microsoft.com/office/drawing/2014/main" id="{9BCE307C-1A4C-421E-BB71-8CF3E42004F0}"/>
              </a:ext>
            </a:extLst>
          </p:cNvPr>
          <p:cNvSpPr txBox="1"/>
          <p:nvPr/>
        </p:nvSpPr>
        <p:spPr>
          <a:xfrm>
            <a:off x="2860675" y="905110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Minion</a:t>
            </a:r>
            <a:r>
              <a:rPr lang="en-US" sz="700" dirty="0"/>
              <a:t>: Once, during the drafting phase, you may draw as many challenges as there are players. Choose one to keep, discarding one of your own. This challenge is worth +25 crowns. Then give one to each player, they may replace one of their challenges. </a:t>
            </a:r>
            <a:endParaRPr lang="en-US" sz="700" dirty="0">
              <a:latin typeface="Baskerville Old Face" panose="02020602080505020303" pitchFamily="18" charset="0"/>
            </a:endParaRPr>
          </a:p>
        </p:txBody>
      </p:sp>
      <p:sp>
        <p:nvSpPr>
          <p:cNvPr id="2379" name="TextBox 2378">
            <a:extLst>
              <a:ext uri="{FF2B5EF4-FFF2-40B4-BE49-F238E27FC236}">
                <a16:creationId xmlns:a16="http://schemas.microsoft.com/office/drawing/2014/main" id="{9BCE307C-1A4C-421E-BB71-8CF3E42004F0}"/>
              </a:ext>
            </a:extLst>
          </p:cNvPr>
          <p:cNvSpPr txBox="1"/>
          <p:nvPr/>
        </p:nvSpPr>
        <p:spPr>
          <a:xfrm>
            <a:off x="5146675" y="905110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Shell</a:t>
            </a:r>
            <a:r>
              <a:rPr lang="en-US" sz="800" dirty="0"/>
              <a:t> </a:t>
            </a:r>
            <a:r>
              <a:rPr lang="en-US" sz="800" b="1" dirty="0"/>
              <a:t>Game</a:t>
            </a:r>
            <a:r>
              <a:rPr lang="en-US" sz="800" dirty="0"/>
              <a:t>: Once, during the drafting phase, you may search the Challenge deck for any challenge involving a shell. Discard one of your challenges. Any challenge involving shells is worth +10 crowns. </a:t>
            </a:r>
          </a:p>
        </p:txBody>
      </p:sp>
      <p:pic>
        <p:nvPicPr>
          <p:cNvPr id="7170" name="Picture 2" descr="Image result for pink gold peac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2637" y="7467600"/>
            <a:ext cx="1635125" cy="16351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luigi"/>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4575" y="965216"/>
            <a:ext cx="1368425" cy="161447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baby luigi"/>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62140" y="1447800"/>
            <a:ext cx="724320" cy="11858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baby mari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05015" y="1463040"/>
            <a:ext cx="734369" cy="11715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metal mari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5850" y="4326635"/>
            <a:ext cx="1028700" cy="156362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tanooki mari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29635" y="4191000"/>
            <a:ext cx="1589329" cy="16383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boo mari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219733" y="3907302"/>
            <a:ext cx="2014690" cy="201469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shy guy"/>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98588" y="7647191"/>
            <a:ext cx="1051423" cy="1077709"/>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mage result for koopa troopa"/>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741262" y="7620000"/>
            <a:ext cx="86187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336396" y="2986087"/>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4"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048808" y="6186489"/>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5"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766936" y="6186489"/>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0" name="Picture 8" descr="http://www.endlessicons.com/wp-content/uploads/2012/10/trophy-icon-614x460.png">
            <a:extLst>
              <a:ext uri="{FF2B5EF4-FFF2-40B4-BE49-F238E27FC236}">
                <a16:creationId xmlns:a16="http://schemas.microsoft.com/office/drawing/2014/main" id="{61E271D3-7851-4B05-8C5D-D37378482274}"/>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9227"/>
          <a:stretch/>
        </p:blipFill>
        <p:spPr bwMode="auto">
          <a:xfrm>
            <a:off x="-4217644" y="647700"/>
            <a:ext cx="1102950" cy="66743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image000.flaticon.com/icons/png/128/65/65426.png">
            <a:extLst>
              <a:ext uri="{FF2B5EF4-FFF2-40B4-BE49-F238E27FC236}">
                <a16:creationId xmlns:a16="http://schemas.microsoft.com/office/drawing/2014/main" id="{4C9CC2BE-7070-43E1-8762-9289AA199DE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982651" y="1351749"/>
            <a:ext cx="523102" cy="52310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https://d30y9cdsu7xlg0.cloudfront.net/png/81527-200.png">
            <a:extLst>
              <a:ext uri="{FF2B5EF4-FFF2-40B4-BE49-F238E27FC236}">
                <a16:creationId xmlns:a16="http://schemas.microsoft.com/office/drawing/2014/main" id="{32EE3196-CE36-4B06-BB49-2176301F98C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057130" y="1984461"/>
            <a:ext cx="498389" cy="49838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image000.flaticon.com/icons/png/128/65/65426.png">
            <a:extLst>
              <a:ext uri="{FF2B5EF4-FFF2-40B4-BE49-F238E27FC236}">
                <a16:creationId xmlns:a16="http://schemas.microsoft.com/office/drawing/2014/main" id="{8D951CD6-C601-4834-88E2-BC24230F8A2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21999" y="2796541"/>
            <a:ext cx="157162" cy="15716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162179" y="2918461"/>
            <a:ext cx="157162" cy="15716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http://www.mariowiki.com/images/2/29/PrincessPeachEmblem.png">
            <a:extLst>
              <a:ext uri="{FF2B5EF4-FFF2-40B4-BE49-F238E27FC236}">
                <a16:creationId xmlns:a16="http://schemas.microsoft.com/office/drawing/2014/main" id="{96E0054E-8C96-4275-963F-6A72108A65F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78596" y="3039427"/>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0" name="Picture 2" descr="http://image000.flaticon.com/icons/png/128/65/65426.png">
            <a:extLst>
              <a:ext uri="{FF2B5EF4-FFF2-40B4-BE49-F238E27FC236}">
                <a16:creationId xmlns:a16="http://schemas.microsoft.com/office/drawing/2014/main" id="{DDC2A405-A5BA-49F6-828E-053DE50F0F1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07999" y="2788921"/>
            <a:ext cx="157162" cy="15716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image000.flaticon.com/icons/png/128/65/65426.png">
            <a:extLst>
              <a:ext uri="{FF2B5EF4-FFF2-40B4-BE49-F238E27FC236}">
                <a16:creationId xmlns:a16="http://schemas.microsoft.com/office/drawing/2014/main" id="{AACA90A3-8B3E-426D-91D2-DAE2813F1705}"/>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48179" y="2910841"/>
            <a:ext cx="157162" cy="15716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www.mariowiki.com/images/2/29/PrincessPeachEmblem.png">
            <a:extLst>
              <a:ext uri="{FF2B5EF4-FFF2-40B4-BE49-F238E27FC236}">
                <a16:creationId xmlns:a16="http://schemas.microsoft.com/office/drawing/2014/main" id="{5094E27E-518C-4B32-B70C-A78D889005B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64596" y="3031807"/>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435348" y="9087001"/>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382596" y="9205768"/>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mario rainbow">
            <a:extLst>
              <a:ext uri="{FF2B5EF4-FFF2-40B4-BE49-F238E27FC236}">
                <a16:creationId xmlns:a16="http://schemas.microsoft.com/office/drawing/2014/main" id="{5F8000A0-BF9D-4DDE-9A59-1071E649494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062284" y="9208349"/>
            <a:ext cx="202612" cy="11396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2335" y="9447850"/>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7" name="Picture 2" descr="http://image000.flaticon.com/icons/png/128/65/65426.png">
            <a:extLst>
              <a:ext uri="{FF2B5EF4-FFF2-40B4-BE49-F238E27FC236}">
                <a16:creationId xmlns:a16="http://schemas.microsoft.com/office/drawing/2014/main" id="{5F9CB0FD-2032-4DC7-9E61-CA97649E736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762423" y="9457006"/>
            <a:ext cx="119131" cy="11913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image000.flaticon.com/icons/png/128/65/65426.png">
            <a:extLst>
              <a:ext uri="{FF2B5EF4-FFF2-40B4-BE49-F238E27FC236}">
                <a16:creationId xmlns:a16="http://schemas.microsoft.com/office/drawing/2014/main" id="{8D951CD6-C601-4834-88E2-BC24230F8A2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980969" y="5985142"/>
            <a:ext cx="137820" cy="13782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http://image000.flaticon.com/icons/png/128/65/65426.png">
            <a:extLst>
              <a:ext uri="{FF2B5EF4-FFF2-40B4-BE49-F238E27FC236}">
                <a16:creationId xmlns:a16="http://schemas.microsoft.com/office/drawing/2014/main" id="{8D951CD6-C601-4834-88E2-BC24230F8A2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331511" y="6069550"/>
            <a:ext cx="137820" cy="13782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http://image000.flaticon.com/icons/png/128/65/65426.png">
            <a:extLst>
              <a:ext uri="{FF2B5EF4-FFF2-40B4-BE49-F238E27FC236}">
                <a16:creationId xmlns:a16="http://schemas.microsoft.com/office/drawing/2014/main" id="{8D951CD6-C601-4834-88E2-BC24230F8A2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13794" y="6179745"/>
            <a:ext cx="137820" cy="13782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http://image000.flaticon.com/icons/png/128/65/65426.png">
            <a:extLst>
              <a:ext uri="{FF2B5EF4-FFF2-40B4-BE49-F238E27FC236}">
                <a16:creationId xmlns:a16="http://schemas.microsoft.com/office/drawing/2014/main" id="{8D951CD6-C601-4834-88E2-BC24230F8A2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680857" y="6282910"/>
            <a:ext cx="137820" cy="13782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627885" y="6275584"/>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767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91948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09880"/>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621A261-F37A-4F58-867A-467AC6EF0B5D}"/>
              </a:ext>
            </a:extLst>
          </p:cNvPr>
          <p:cNvSpPr txBox="1"/>
          <p:nvPr/>
        </p:nvSpPr>
        <p:spPr>
          <a:xfrm>
            <a:off x="-3969894" y="2694872"/>
            <a:ext cx="696330" cy="338554"/>
          </a:xfrm>
          <a:prstGeom prst="rect">
            <a:avLst/>
          </a:prstGeom>
          <a:noFill/>
          <a:effectLst/>
        </p:spPr>
        <p:txBody>
          <a:bodyPr wrap="square" rtlCol="0">
            <a:spAutoFit/>
          </a:bodyPr>
          <a:lstStyle/>
          <a:p>
            <a:r>
              <a:rPr lang="en-US" sz="1600" b="1" dirty="0"/>
              <a:t>20</a:t>
            </a:r>
          </a:p>
        </p:txBody>
      </p:sp>
      <p:pic>
        <p:nvPicPr>
          <p:cNvPr id="89" name="Picture 2" descr="http://www.mariowiki.com/images/2/29/PrincessPeachEmblem.png">
            <a:extLst>
              <a:ext uri="{FF2B5EF4-FFF2-40B4-BE49-F238E27FC236}">
                <a16:creationId xmlns:a16="http://schemas.microsoft.com/office/drawing/2014/main" id="{2F9D5028-F2F7-4E77-9DF0-B2CD42088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840" y="2721087"/>
            <a:ext cx="274320" cy="274320"/>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FB0AF07-903B-49E2-B884-BE2F97D71E5A}"/>
              </a:ext>
            </a:extLst>
          </p:cNvPr>
          <p:cNvGrpSpPr/>
          <p:nvPr/>
        </p:nvGrpSpPr>
        <p:grpSpPr>
          <a:xfrm>
            <a:off x="-5229766" y="3332610"/>
            <a:ext cx="512621" cy="519890"/>
            <a:chOff x="-12947678" y="7516787"/>
            <a:chExt cx="512621" cy="519890"/>
          </a:xfrm>
        </p:grpSpPr>
        <p:pic>
          <p:nvPicPr>
            <p:cNvPr id="686" name="Picture 4" descr="Image result for mario pixel shell">
              <a:extLst>
                <a:ext uri="{FF2B5EF4-FFF2-40B4-BE49-F238E27FC236}">
                  <a16:creationId xmlns:a16="http://schemas.microsoft.com/office/drawing/2014/main" id="{B73058FF-512E-4038-982C-9E0124C87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4498" y="7791366"/>
              <a:ext cx="245311" cy="245311"/>
            </a:xfrm>
            <a:prstGeom prst="rect">
              <a:avLst/>
            </a:prstGeom>
            <a:noFill/>
            <a:extLst>
              <a:ext uri="{909E8E84-426E-40DD-AFC4-6F175D3DCCD1}">
                <a14:hiddenFill xmlns:a14="http://schemas.microsoft.com/office/drawing/2010/main">
                  <a:solidFill>
                    <a:srgbClr val="FFFFFF"/>
                  </a:solidFill>
                </a14:hiddenFill>
              </a:ext>
            </a:extLst>
          </p:spPr>
        </p:pic>
        <p:sp>
          <p:nvSpPr>
            <p:cNvPr id="687" name="TextBox 686">
              <a:extLst>
                <a:ext uri="{FF2B5EF4-FFF2-40B4-BE49-F238E27FC236}">
                  <a16:creationId xmlns:a16="http://schemas.microsoft.com/office/drawing/2014/main" id="{CAB84FA4-27E1-4F4A-9DD6-5BFD15F87C4F}"/>
                </a:ext>
              </a:extLst>
            </p:cNvPr>
            <p:cNvSpPr txBox="1"/>
            <p:nvPr/>
          </p:nvSpPr>
          <p:spPr>
            <a:xfrm>
              <a:off x="-12947678" y="7516787"/>
              <a:ext cx="512621"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76" name="Group 75">
            <a:extLst>
              <a:ext uri="{FF2B5EF4-FFF2-40B4-BE49-F238E27FC236}">
                <a16:creationId xmlns:a16="http://schemas.microsoft.com/office/drawing/2014/main" id="{AE54FF27-76C7-471A-8AED-56323AE57A8B}"/>
              </a:ext>
            </a:extLst>
          </p:cNvPr>
          <p:cNvGrpSpPr/>
          <p:nvPr/>
        </p:nvGrpSpPr>
        <p:grpSpPr>
          <a:xfrm>
            <a:off x="-3801947" y="3331354"/>
            <a:ext cx="483936" cy="579553"/>
            <a:chOff x="-5045979" y="7480871"/>
            <a:chExt cx="483936" cy="579553"/>
          </a:xfrm>
        </p:grpSpPr>
        <p:pic>
          <p:nvPicPr>
            <p:cNvPr id="698" name="Picture 10" descr="Image result for mario pixel mushroom">
              <a:extLst>
                <a:ext uri="{FF2B5EF4-FFF2-40B4-BE49-F238E27FC236}">
                  <a16:creationId xmlns:a16="http://schemas.microsoft.com/office/drawing/2014/main" id="{6540D4A3-ABAF-44B8-B68E-A230AFE2C5A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45979" y="7697472"/>
              <a:ext cx="483936" cy="362952"/>
            </a:xfrm>
            <a:prstGeom prst="rect">
              <a:avLst/>
            </a:prstGeom>
            <a:noFill/>
            <a:extLst>
              <a:ext uri="{909E8E84-426E-40DD-AFC4-6F175D3DCCD1}">
                <a14:hiddenFill xmlns:a14="http://schemas.microsoft.com/office/drawing/2010/main">
                  <a:solidFill>
                    <a:srgbClr val="FFFFFF"/>
                  </a:solidFill>
                </a14:hiddenFill>
              </a:ext>
            </a:extLst>
          </p:spPr>
        </p:pic>
        <p:sp>
          <p:nvSpPr>
            <p:cNvPr id="699" name="TextBox 698">
              <a:extLst>
                <a:ext uri="{FF2B5EF4-FFF2-40B4-BE49-F238E27FC236}">
                  <a16:creationId xmlns:a16="http://schemas.microsoft.com/office/drawing/2014/main" id="{4A276FA8-F9B8-4131-A169-A76F97ADFC1D}"/>
                </a:ext>
              </a:extLst>
            </p:cNvPr>
            <p:cNvSpPr txBox="1"/>
            <p:nvPr/>
          </p:nvSpPr>
          <p:spPr>
            <a:xfrm>
              <a:off x="-5035462" y="7480871"/>
              <a:ext cx="443852"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66" name="Group 65">
            <a:extLst>
              <a:ext uri="{FF2B5EF4-FFF2-40B4-BE49-F238E27FC236}">
                <a16:creationId xmlns:a16="http://schemas.microsoft.com/office/drawing/2014/main" id="{405F88F1-4E04-4C8A-9233-1E4C5DF86801}"/>
              </a:ext>
            </a:extLst>
          </p:cNvPr>
          <p:cNvGrpSpPr/>
          <p:nvPr/>
        </p:nvGrpSpPr>
        <p:grpSpPr>
          <a:xfrm>
            <a:off x="-4414684" y="3330987"/>
            <a:ext cx="358929" cy="570762"/>
            <a:chOff x="-10148844" y="7471277"/>
            <a:chExt cx="358929" cy="570762"/>
          </a:xfrm>
        </p:grpSpPr>
        <p:sp>
          <p:nvSpPr>
            <p:cNvPr id="672" name="TextBox 671">
              <a:extLst>
                <a:ext uri="{FF2B5EF4-FFF2-40B4-BE49-F238E27FC236}">
                  <a16:creationId xmlns:a16="http://schemas.microsoft.com/office/drawing/2014/main" id="{B1CE04D3-2EE0-41BA-B844-03D5EFDDB8B3}"/>
                </a:ext>
              </a:extLst>
            </p:cNvPr>
            <p:cNvSpPr txBox="1"/>
            <p:nvPr/>
          </p:nvSpPr>
          <p:spPr>
            <a:xfrm>
              <a:off x="-10148844" y="7471277"/>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57" name="Picture 4" descr="Image result for pixel piranha plant">
              <a:extLst>
                <a:ext uri="{FF2B5EF4-FFF2-40B4-BE49-F238E27FC236}">
                  <a16:creationId xmlns:a16="http://schemas.microsoft.com/office/drawing/2014/main" id="{9AAE17E7-324F-457C-8142-9F2CB338D07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a:stretch>
              <a:fillRect/>
            </a:stretch>
          </p:blipFill>
          <p:spPr bwMode="auto">
            <a:xfrm>
              <a:off x="-10146689" y="7687421"/>
              <a:ext cx="354618" cy="354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2F3CA039-9B7D-403C-BE6F-6EB99C9FDECB}"/>
              </a:ext>
            </a:extLst>
          </p:cNvPr>
          <p:cNvGrpSpPr/>
          <p:nvPr/>
        </p:nvGrpSpPr>
        <p:grpSpPr>
          <a:xfrm>
            <a:off x="-4823802" y="3261974"/>
            <a:ext cx="441275" cy="661162"/>
            <a:chOff x="-2701759" y="7407017"/>
            <a:chExt cx="441275" cy="661162"/>
          </a:xfrm>
        </p:grpSpPr>
        <p:pic>
          <p:nvPicPr>
            <p:cNvPr id="277" name="Picture 12" descr="main-image-Mario Banana Peel  by Lmullersman ">
              <a:extLst>
                <a:ext uri="{FF2B5EF4-FFF2-40B4-BE49-F238E27FC236}">
                  <a16:creationId xmlns:a16="http://schemas.microsoft.com/office/drawing/2014/main" id="{EC148248-28DA-4EE2-8D35-9F70E6E39693}"/>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17489" r="44968"/>
            <a:stretch/>
          </p:blipFill>
          <p:spPr bwMode="auto">
            <a:xfrm>
              <a:off x="-2701759" y="7407017"/>
              <a:ext cx="441275" cy="661162"/>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52B20E8A-5EDF-4E88-8D4E-C510AB6E71F2}"/>
                </a:ext>
              </a:extLst>
            </p:cNvPr>
            <p:cNvSpPr txBox="1"/>
            <p:nvPr/>
          </p:nvSpPr>
          <p:spPr>
            <a:xfrm>
              <a:off x="-2642840" y="7480871"/>
              <a:ext cx="323436"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4" name="Group 3">
            <a:extLst>
              <a:ext uri="{FF2B5EF4-FFF2-40B4-BE49-F238E27FC236}">
                <a16:creationId xmlns:a16="http://schemas.microsoft.com/office/drawing/2014/main" id="{51B1CAB6-1B96-4CBE-B636-FBEFD4B55E41}"/>
              </a:ext>
            </a:extLst>
          </p:cNvPr>
          <p:cNvGrpSpPr/>
          <p:nvPr/>
        </p:nvGrpSpPr>
        <p:grpSpPr>
          <a:xfrm>
            <a:off x="-4153940" y="3332758"/>
            <a:ext cx="584497" cy="624371"/>
            <a:chOff x="-5751189" y="3591550"/>
            <a:chExt cx="584497" cy="624371"/>
          </a:xfrm>
        </p:grpSpPr>
        <p:sp>
          <p:nvSpPr>
            <p:cNvPr id="253" name="TextBox 252">
              <a:extLst>
                <a:ext uri="{FF2B5EF4-FFF2-40B4-BE49-F238E27FC236}">
                  <a16:creationId xmlns:a16="http://schemas.microsoft.com/office/drawing/2014/main" id="{ADB014FF-4EE9-4FE5-837A-99DEADB1994C}"/>
                </a:ext>
              </a:extLst>
            </p:cNvPr>
            <p:cNvSpPr txBox="1"/>
            <p:nvPr/>
          </p:nvSpPr>
          <p:spPr>
            <a:xfrm>
              <a:off x="-5695555" y="3591550"/>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 name="Picture 4" descr="Image result for bob-omb pixel art">
              <a:extLst>
                <a:ext uri="{FF2B5EF4-FFF2-40B4-BE49-F238E27FC236}">
                  <a16:creationId xmlns:a16="http://schemas.microsoft.com/office/drawing/2014/main" id="{A5E54F3C-7EB2-4857-974D-749163F91B2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a:stretch>
              <a:fillRect/>
            </a:stretch>
          </p:blipFill>
          <p:spPr bwMode="auto">
            <a:xfrm>
              <a:off x="-5751189" y="3690713"/>
              <a:ext cx="584497" cy="525208"/>
            </a:xfrm>
            <a:prstGeom prst="rect">
              <a:avLst/>
            </a:prstGeom>
            <a:noFill/>
            <a:extLst>
              <a:ext uri="{909E8E84-426E-40DD-AFC4-6F175D3DCCD1}">
                <a14:hiddenFill xmlns:a14="http://schemas.microsoft.com/office/drawing/2010/main">
                  <a:solidFill>
                    <a:srgbClr val="FFFFFF"/>
                  </a:solidFill>
                </a14:hiddenFill>
              </a:ext>
            </a:extLst>
          </p:spPr>
        </p:pic>
      </p:grpSp>
      <p:pic>
        <p:nvPicPr>
          <p:cNvPr id="233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3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211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0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41184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4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5088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3"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4"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59"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41169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0"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3507378"/>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73152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6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670560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2"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731374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78"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9200" y="6704149"/>
            <a:ext cx="2286000" cy="258717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F7B1D3CC-0CD6-4CD0-94AA-C8BD654B3F2E}"/>
              </a:ext>
            </a:extLst>
          </p:cNvPr>
          <p:cNvGrpSpPr/>
          <p:nvPr/>
        </p:nvGrpSpPr>
        <p:grpSpPr>
          <a:xfrm>
            <a:off x="457200" y="304800"/>
            <a:ext cx="6852119" cy="9601200"/>
            <a:chOff x="463081" y="228600"/>
            <a:chExt cx="6852119" cy="9601200"/>
          </a:xfrm>
        </p:grpSpPr>
        <p:grpSp>
          <p:nvGrpSpPr>
            <p:cNvPr id="85" name="Group 84">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23" name="Rectangle 22"/>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6" name="Group 1105">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1107" name="Rectangle 1106">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Rectangle 1107">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1111" name="Rectangle 1110">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Rectangle 1111">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Rectangle 1112">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23" name="TextBox 2322">
            <a:extLst>
              <a:ext uri="{FF2B5EF4-FFF2-40B4-BE49-F238E27FC236}">
                <a16:creationId xmlns:a16="http://schemas.microsoft.com/office/drawing/2014/main" id="{9BCE307C-1A4C-421E-BB71-8CF3E42004F0}"/>
              </a:ext>
            </a:extLst>
          </p:cNvPr>
          <p:cNvSpPr txBox="1"/>
          <p:nvPr/>
        </p:nvSpPr>
        <p:spPr>
          <a:xfrm>
            <a:off x="628651" y="477175"/>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39" name="TextBox 2338">
            <a:extLst>
              <a:ext uri="{FF2B5EF4-FFF2-40B4-BE49-F238E27FC236}">
                <a16:creationId xmlns:a16="http://schemas.microsoft.com/office/drawing/2014/main" id="{9BCE307C-1A4C-421E-BB71-8CF3E42004F0}"/>
              </a:ext>
            </a:extLst>
          </p:cNvPr>
          <p:cNvSpPr txBox="1"/>
          <p:nvPr/>
        </p:nvSpPr>
        <p:spPr>
          <a:xfrm>
            <a:off x="2914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45" name="TextBox 2344">
            <a:extLst>
              <a:ext uri="{FF2B5EF4-FFF2-40B4-BE49-F238E27FC236}">
                <a16:creationId xmlns:a16="http://schemas.microsoft.com/office/drawing/2014/main" id="{9BCE307C-1A4C-421E-BB71-8CF3E42004F0}"/>
              </a:ext>
            </a:extLst>
          </p:cNvPr>
          <p:cNvSpPr txBox="1"/>
          <p:nvPr/>
        </p:nvSpPr>
        <p:spPr>
          <a:xfrm>
            <a:off x="5200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88" name="TextBox 87">
            <a:extLst>
              <a:ext uri="{FF2B5EF4-FFF2-40B4-BE49-F238E27FC236}">
                <a16:creationId xmlns:a16="http://schemas.microsoft.com/office/drawing/2014/main" id="{E0AE9B32-F293-4B38-A9B6-79C3A3BF99BF}"/>
              </a:ext>
            </a:extLst>
          </p:cNvPr>
          <p:cNvSpPr txBox="1"/>
          <p:nvPr/>
        </p:nvSpPr>
        <p:spPr>
          <a:xfrm>
            <a:off x="660083" y="474381"/>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EF0009"/>
                  </a:glow>
                  <a:outerShdw blurRad="50800" dist="38100" dir="2700000" algn="tl" rotWithShape="0">
                    <a:prstClr val="black">
                      <a:alpha val="40000"/>
                    </a:prstClr>
                  </a:outerShdw>
                </a:effectLst>
                <a:latin typeface="Super Mario 256" pitchFamily="2" charset="0"/>
              </a:rPr>
              <a:t>Toad</a:t>
            </a:r>
          </a:p>
        </p:txBody>
      </p:sp>
      <p:sp>
        <p:nvSpPr>
          <p:cNvPr id="2340" name="TextBox 2339">
            <a:extLst>
              <a:ext uri="{FF2B5EF4-FFF2-40B4-BE49-F238E27FC236}">
                <a16:creationId xmlns:a16="http://schemas.microsoft.com/office/drawing/2014/main" id="{E0AE9B32-F293-4B38-A9B6-79C3A3BF99BF}"/>
              </a:ext>
            </a:extLst>
          </p:cNvPr>
          <p:cNvSpPr txBox="1"/>
          <p:nvPr/>
        </p:nvSpPr>
        <p:spPr>
          <a:xfrm>
            <a:off x="2946083" y="472930"/>
            <a:ext cx="1851660" cy="307777"/>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FF80DB"/>
                  </a:glow>
                  <a:outerShdw blurRad="50800" dist="38100" dir="2700000" algn="tl" rotWithShape="0">
                    <a:prstClr val="black">
                      <a:alpha val="40000"/>
                    </a:prstClr>
                  </a:outerShdw>
                </a:effectLst>
                <a:latin typeface="Super Mario 256" pitchFamily="2" charset="0"/>
              </a:rPr>
              <a:t>Toadette</a:t>
            </a:r>
            <a:endParaRPr lang="en-US" sz="1400" b="1" spc="300" dirty="0">
              <a:ln w="12700">
                <a:solidFill>
                  <a:schemeClr val="bg1"/>
                </a:solidFill>
              </a:ln>
              <a:effectLst>
                <a:glow rad="63500">
                  <a:srgbClr val="FF80DB"/>
                </a:glow>
                <a:outerShdw blurRad="50800" dist="38100" dir="2700000" algn="tl" rotWithShape="0">
                  <a:prstClr val="black">
                    <a:alpha val="40000"/>
                  </a:prstClr>
                </a:outerShdw>
              </a:effectLst>
              <a:latin typeface="Super Mario 256" pitchFamily="2" charset="0"/>
            </a:endParaRPr>
          </a:p>
        </p:txBody>
      </p:sp>
      <p:sp>
        <p:nvSpPr>
          <p:cNvPr id="2346" name="TextBox 2345">
            <a:extLst>
              <a:ext uri="{FF2B5EF4-FFF2-40B4-BE49-F238E27FC236}">
                <a16:creationId xmlns:a16="http://schemas.microsoft.com/office/drawing/2014/main" id="{E0AE9B32-F293-4B38-A9B6-79C3A3BF99BF}"/>
              </a:ext>
            </a:extLst>
          </p:cNvPr>
          <p:cNvSpPr txBox="1"/>
          <p:nvPr/>
        </p:nvSpPr>
        <p:spPr>
          <a:xfrm>
            <a:off x="5232083" y="472930"/>
            <a:ext cx="1851660" cy="307777"/>
          </a:xfrm>
          <a:prstGeom prst="rect">
            <a:avLst/>
          </a:prstGeom>
          <a:noFill/>
          <a:effectLst/>
        </p:spPr>
        <p:txBody>
          <a:bodyPr wrap="square" rtlCol="0">
            <a:spAutoFit/>
          </a:bodyPr>
          <a:lstStyle/>
          <a:p>
            <a:pPr algn="ctr">
              <a:tabLst>
                <a:tab pos="1663700" algn="l"/>
              </a:tabLst>
            </a:pPr>
            <a:r>
              <a:rPr lang="en-US" sz="1400" b="1" spc="300" dirty="0">
                <a:ln w="12700">
                  <a:solidFill>
                    <a:schemeClr val="bg1"/>
                  </a:solidFill>
                </a:ln>
                <a:effectLst>
                  <a:glow rad="63500">
                    <a:srgbClr val="84EA65"/>
                  </a:glow>
                  <a:outerShdw blurRad="50800" dist="38100" dir="2700000" algn="tl" rotWithShape="0">
                    <a:prstClr val="black">
                      <a:alpha val="40000"/>
                    </a:prstClr>
                  </a:outerShdw>
                </a:effectLst>
                <a:latin typeface="Super Mario 256" pitchFamily="2" charset="0"/>
              </a:rPr>
              <a:t>Yoshi</a:t>
            </a:r>
          </a:p>
        </p:txBody>
      </p:sp>
      <p:sp>
        <p:nvSpPr>
          <p:cNvPr id="86" name="TextBox 85">
            <a:extLst>
              <a:ext uri="{FF2B5EF4-FFF2-40B4-BE49-F238E27FC236}">
                <a16:creationId xmlns:a16="http://schemas.microsoft.com/office/drawing/2014/main" id="{9BCE307C-1A4C-421E-BB71-8CF3E42004F0}"/>
              </a:ext>
            </a:extLst>
          </p:cNvPr>
          <p:cNvSpPr txBox="1"/>
          <p:nvPr/>
        </p:nvSpPr>
        <p:spPr>
          <a:xfrm>
            <a:off x="574675" y="265684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Overlooked</a:t>
            </a:r>
            <a:r>
              <a:rPr lang="en-US" sz="800" dirty="0"/>
              <a:t>: Any challenges involving dice rolls can be completed by going below the requirement by 2 or less. Minimum of 1. If you roll a 6 or higher, the challenge is worth +15 crowns. </a:t>
            </a:r>
            <a:endParaRPr lang="en-US" sz="800" dirty="0">
              <a:latin typeface="Baskerville Old Face" panose="02020602080505020303" pitchFamily="18" charset="0"/>
            </a:endParaRPr>
          </a:p>
        </p:txBody>
      </p:sp>
      <p:sp>
        <p:nvSpPr>
          <p:cNvPr id="2337" name="TextBox 2336">
            <a:extLst>
              <a:ext uri="{FF2B5EF4-FFF2-40B4-BE49-F238E27FC236}">
                <a16:creationId xmlns:a16="http://schemas.microsoft.com/office/drawing/2014/main" id="{9BCE307C-1A4C-421E-BB71-8CF3E42004F0}"/>
              </a:ext>
            </a:extLst>
          </p:cNvPr>
          <p:cNvSpPr txBox="1"/>
          <p:nvPr/>
        </p:nvSpPr>
        <p:spPr>
          <a:xfrm>
            <a:off x="2860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Overlooked</a:t>
            </a:r>
            <a:r>
              <a:rPr lang="en-US" sz="800" dirty="0"/>
              <a:t>: Any challenges involving dice rolls can be completed by going below the requirement by 2 or less. Minimum of 1. If you roll a 6 or higher, the challenge is worth +15 crowns. </a:t>
            </a:r>
            <a:endParaRPr lang="en-US" sz="800" dirty="0">
              <a:latin typeface="Baskerville Old Face" panose="02020602080505020303" pitchFamily="18" charset="0"/>
            </a:endParaRPr>
          </a:p>
        </p:txBody>
      </p:sp>
      <p:sp>
        <p:nvSpPr>
          <p:cNvPr id="2343" name="TextBox 2342">
            <a:extLst>
              <a:ext uri="{FF2B5EF4-FFF2-40B4-BE49-F238E27FC236}">
                <a16:creationId xmlns:a16="http://schemas.microsoft.com/office/drawing/2014/main" id="{9BCE307C-1A4C-421E-BB71-8CF3E42004F0}"/>
              </a:ext>
            </a:extLst>
          </p:cNvPr>
          <p:cNvSpPr txBox="1"/>
          <p:nvPr/>
        </p:nvSpPr>
        <p:spPr>
          <a:xfrm>
            <a:off x="5146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Egg</a:t>
            </a:r>
            <a:r>
              <a:rPr lang="en-US" sz="800" dirty="0"/>
              <a:t> </a:t>
            </a:r>
            <a:r>
              <a:rPr lang="en-US" sz="800" b="1" dirty="0"/>
              <a:t>Roll</a:t>
            </a:r>
            <a:r>
              <a:rPr lang="en-US" sz="800" dirty="0"/>
              <a:t>: Challenges you complete that have dice rolls are worth +15 Crowns. On any challenge involving a dice roll, you may flip the die to the opposite side. </a:t>
            </a:r>
          </a:p>
        </p:txBody>
      </p:sp>
      <p:sp>
        <p:nvSpPr>
          <p:cNvPr id="2351" name="TextBox 2350">
            <a:extLst>
              <a:ext uri="{FF2B5EF4-FFF2-40B4-BE49-F238E27FC236}">
                <a16:creationId xmlns:a16="http://schemas.microsoft.com/office/drawing/2014/main" id="{9BCE307C-1A4C-421E-BB71-8CF3E42004F0}"/>
              </a:ext>
            </a:extLst>
          </p:cNvPr>
          <p:cNvSpPr txBox="1"/>
          <p:nvPr/>
        </p:nvSpPr>
        <p:spPr>
          <a:xfrm>
            <a:off x="628651" y="3654437"/>
            <a:ext cx="1914524" cy="333361"/>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52" name="TextBox 2351">
            <a:extLst>
              <a:ext uri="{FF2B5EF4-FFF2-40B4-BE49-F238E27FC236}">
                <a16:creationId xmlns:a16="http://schemas.microsoft.com/office/drawing/2014/main" id="{E0AE9B32-F293-4B38-A9B6-79C3A3BF99BF}"/>
              </a:ext>
            </a:extLst>
          </p:cNvPr>
          <p:cNvSpPr txBox="1"/>
          <p:nvPr/>
        </p:nvSpPr>
        <p:spPr>
          <a:xfrm>
            <a:off x="660082" y="3651643"/>
            <a:ext cx="1867217" cy="307777"/>
          </a:xfrm>
          <a:prstGeom prst="rect">
            <a:avLst/>
          </a:prstGeom>
          <a:noFill/>
          <a:effectLst/>
        </p:spPr>
        <p:txBody>
          <a:bodyPr wrap="square" rtlCol="0">
            <a:spAutoFit/>
          </a:bodyPr>
          <a:lstStyle/>
          <a:p>
            <a:pPr algn="ctr">
              <a:tabLst>
                <a:tab pos="1663700" algn="l"/>
              </a:tabLst>
            </a:pPr>
            <a:r>
              <a:rPr lang="en-US" sz="1400" b="1" spc="300" dirty="0" err="1">
                <a:ln w="12700">
                  <a:solidFill>
                    <a:schemeClr val="bg1"/>
                  </a:solidFill>
                </a:ln>
                <a:effectLst>
                  <a:glow rad="63500">
                    <a:srgbClr val="5D5D60"/>
                  </a:glow>
                  <a:outerShdw blurRad="50800" dist="38100" dir="2700000" algn="tl" rotWithShape="0">
                    <a:prstClr val="black">
                      <a:alpha val="40000"/>
                    </a:prstClr>
                  </a:outerShdw>
                </a:effectLst>
                <a:latin typeface="Super Mario 256" pitchFamily="2" charset="0"/>
              </a:rPr>
              <a:t>Mii</a:t>
            </a:r>
            <a:endParaRPr lang="en-US" sz="1400" b="1" spc="300" dirty="0">
              <a:ln w="12700">
                <a:solidFill>
                  <a:schemeClr val="bg1"/>
                </a:solidFill>
              </a:ln>
              <a:effectLst>
                <a:glow rad="63500">
                  <a:srgbClr val="5D5D60"/>
                </a:glow>
                <a:outerShdw blurRad="50800" dist="38100" dir="2700000" algn="tl" rotWithShape="0">
                  <a:prstClr val="black">
                    <a:alpha val="40000"/>
                  </a:prstClr>
                </a:outerShdw>
              </a:effectLst>
              <a:latin typeface="Super Mario 256" pitchFamily="2" charset="0"/>
            </a:endParaRPr>
          </a:p>
        </p:txBody>
      </p:sp>
      <p:sp>
        <p:nvSpPr>
          <p:cNvPr id="2355" name="TextBox 2354">
            <a:extLst>
              <a:ext uri="{FF2B5EF4-FFF2-40B4-BE49-F238E27FC236}">
                <a16:creationId xmlns:a16="http://schemas.microsoft.com/office/drawing/2014/main" id="{9BCE307C-1A4C-421E-BB71-8CF3E42004F0}"/>
              </a:ext>
            </a:extLst>
          </p:cNvPr>
          <p:cNvSpPr txBox="1"/>
          <p:nvPr/>
        </p:nvSpPr>
        <p:spPr>
          <a:xfrm>
            <a:off x="2860675" y="585433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sp>
        <p:nvSpPr>
          <p:cNvPr id="2349" name="TextBox 2348">
            <a:extLst>
              <a:ext uri="{FF2B5EF4-FFF2-40B4-BE49-F238E27FC236}">
                <a16:creationId xmlns:a16="http://schemas.microsoft.com/office/drawing/2014/main" id="{9BCE307C-1A4C-421E-BB71-8CF3E42004F0}"/>
              </a:ext>
            </a:extLst>
          </p:cNvPr>
          <p:cNvSpPr txBox="1"/>
          <p:nvPr/>
        </p:nvSpPr>
        <p:spPr>
          <a:xfrm>
            <a:off x="574675" y="58557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Speed Racer</a:t>
            </a:r>
            <a:r>
              <a:rPr lang="en-US" sz="800" dirty="0"/>
              <a:t>: Choose one drift or draft exclusive challenge. It can be completed multiple times in the same race, max bonus of 50 crowns. </a:t>
            </a:r>
          </a:p>
        </p:txBody>
      </p:sp>
      <p:sp>
        <p:nvSpPr>
          <p:cNvPr id="2361" name="TextBox 2360">
            <a:extLst>
              <a:ext uri="{FF2B5EF4-FFF2-40B4-BE49-F238E27FC236}">
                <a16:creationId xmlns:a16="http://schemas.microsoft.com/office/drawing/2014/main" id="{9BCE307C-1A4C-421E-BB71-8CF3E42004F0}"/>
              </a:ext>
            </a:extLst>
          </p:cNvPr>
          <p:cNvSpPr txBox="1"/>
          <p:nvPr/>
        </p:nvSpPr>
        <p:spPr>
          <a:xfrm>
            <a:off x="5146675" y="5854338"/>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sp>
        <p:nvSpPr>
          <p:cNvPr id="2367" name="TextBox 2366">
            <a:extLst>
              <a:ext uri="{FF2B5EF4-FFF2-40B4-BE49-F238E27FC236}">
                <a16:creationId xmlns:a16="http://schemas.microsoft.com/office/drawing/2014/main" id="{9BCE307C-1A4C-421E-BB71-8CF3E42004F0}"/>
              </a:ext>
            </a:extLst>
          </p:cNvPr>
          <p:cNvSpPr txBox="1"/>
          <p:nvPr/>
        </p:nvSpPr>
        <p:spPr>
          <a:xfrm>
            <a:off x="574675" y="905256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pic>
        <p:nvPicPr>
          <p:cNvPr id="8194" name="Picture 2" descr="Image result for toa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1632" y="1076325"/>
            <a:ext cx="1697136" cy="165258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toadett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9625" y="1309312"/>
            <a:ext cx="1149350" cy="130085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yoshi"/>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73275" y="901336"/>
            <a:ext cx="1197849" cy="179359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mii"/>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6627" y="4182154"/>
            <a:ext cx="1647145" cy="164714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roy koopa"/>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1339" y="3938452"/>
            <a:ext cx="2025922" cy="193678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larry koop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7409" y="3706371"/>
            <a:ext cx="1549582" cy="2122929"/>
          </a:xfrm>
          <a:prstGeom prst="rect">
            <a:avLst/>
          </a:prstGeom>
          <a:noFill/>
          <a:extLst>
            <a:ext uri="{909E8E84-426E-40DD-AFC4-6F175D3DCCD1}">
              <a14:hiddenFill xmlns:a14="http://schemas.microsoft.com/office/drawing/2010/main">
                <a:solidFill>
                  <a:srgbClr val="FFFFFF"/>
                </a:solidFill>
              </a14:hiddenFill>
            </a:ext>
          </a:extLst>
        </p:spPr>
      </p:pic>
      <p:sp>
        <p:nvSpPr>
          <p:cNvPr id="2357" name="TextBox 2356">
            <a:extLst>
              <a:ext uri="{FF2B5EF4-FFF2-40B4-BE49-F238E27FC236}">
                <a16:creationId xmlns:a16="http://schemas.microsoft.com/office/drawing/2014/main" id="{9BCE307C-1A4C-421E-BB71-8CF3E42004F0}"/>
              </a:ext>
            </a:extLst>
          </p:cNvPr>
          <p:cNvSpPr txBox="1"/>
          <p:nvPr/>
        </p:nvSpPr>
        <p:spPr>
          <a:xfrm>
            <a:off x="2914651" y="3674673"/>
            <a:ext cx="1914524" cy="313125"/>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63" name="TextBox 2362">
            <a:extLst>
              <a:ext uri="{FF2B5EF4-FFF2-40B4-BE49-F238E27FC236}">
                <a16:creationId xmlns:a16="http://schemas.microsoft.com/office/drawing/2014/main" id="{9BCE307C-1A4C-421E-BB71-8CF3E42004F0}"/>
              </a:ext>
            </a:extLst>
          </p:cNvPr>
          <p:cNvSpPr txBox="1"/>
          <p:nvPr/>
        </p:nvSpPr>
        <p:spPr>
          <a:xfrm>
            <a:off x="5200651" y="3674673"/>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64" name="TextBox 2363">
            <a:extLst>
              <a:ext uri="{FF2B5EF4-FFF2-40B4-BE49-F238E27FC236}">
                <a16:creationId xmlns:a16="http://schemas.microsoft.com/office/drawing/2014/main" id="{E0AE9B32-F293-4B38-A9B6-79C3A3BF99BF}"/>
              </a:ext>
            </a:extLst>
          </p:cNvPr>
          <p:cNvSpPr txBox="1"/>
          <p:nvPr/>
        </p:nvSpPr>
        <p:spPr>
          <a:xfrm>
            <a:off x="5232083" y="3671879"/>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00ACF7"/>
                  </a:glow>
                </a:effectLst>
                <a:latin typeface="Super Mario 256" pitchFamily="2" charset="0"/>
              </a:rPr>
              <a:t>Larry</a:t>
            </a:r>
          </a:p>
        </p:txBody>
      </p:sp>
      <p:sp>
        <p:nvSpPr>
          <p:cNvPr id="2358" name="TextBox 2357">
            <a:extLst>
              <a:ext uri="{FF2B5EF4-FFF2-40B4-BE49-F238E27FC236}">
                <a16:creationId xmlns:a16="http://schemas.microsoft.com/office/drawing/2014/main" id="{E0AE9B32-F293-4B38-A9B6-79C3A3BF99BF}"/>
              </a:ext>
            </a:extLst>
          </p:cNvPr>
          <p:cNvSpPr txBox="1"/>
          <p:nvPr/>
        </p:nvSpPr>
        <p:spPr>
          <a:xfrm>
            <a:off x="2946083" y="3671879"/>
            <a:ext cx="1851660" cy="307777"/>
          </a:xfrm>
          <a:prstGeom prst="rect">
            <a:avLst/>
          </a:prstGeom>
          <a:noFill/>
          <a:effectLst/>
        </p:spPr>
        <p:txBody>
          <a:bodyPr wrap="square" rtlCol="0">
            <a:spAutoFit/>
          </a:bodyPr>
          <a:lstStyle/>
          <a:p>
            <a:pPr algn="ctr">
              <a:tabLst>
                <a:tab pos="1663700" algn="l"/>
              </a:tabLst>
            </a:pPr>
            <a:r>
              <a:rPr lang="en-US" sz="1400" b="1" spc="300" dirty="0">
                <a:ln w="12700">
                  <a:solidFill>
                    <a:schemeClr val="bg1"/>
                  </a:solidFill>
                </a:ln>
                <a:effectLst>
                  <a:glow rad="63500">
                    <a:srgbClr val="CA1152"/>
                  </a:glow>
                  <a:outerShdw blurRad="50800" dist="38100" dir="2700000" algn="tl" rotWithShape="0">
                    <a:prstClr val="black">
                      <a:alpha val="40000"/>
                    </a:prstClr>
                  </a:outerShdw>
                </a:effectLst>
                <a:latin typeface="Super Mario 256" pitchFamily="2" charset="0"/>
              </a:rPr>
              <a:t>Roy</a:t>
            </a:r>
          </a:p>
        </p:txBody>
      </p:sp>
      <p:pic>
        <p:nvPicPr>
          <p:cNvPr id="8206" name="Picture 14" descr="Image result for morton koop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8000" y="6907341"/>
            <a:ext cx="2552700" cy="2287459"/>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wendy koopa"/>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7537" y="6841810"/>
            <a:ext cx="1533525" cy="2401250"/>
          </a:xfrm>
          <a:prstGeom prst="rect">
            <a:avLst/>
          </a:prstGeom>
          <a:noFill/>
          <a:extLst>
            <a:ext uri="{909E8E84-426E-40DD-AFC4-6F175D3DCCD1}">
              <a14:hiddenFill xmlns:a14="http://schemas.microsoft.com/office/drawing/2010/main">
                <a:solidFill>
                  <a:srgbClr val="FFFFFF"/>
                </a:solidFill>
              </a14:hiddenFill>
            </a:ext>
          </a:extLst>
        </p:spPr>
      </p:pic>
      <p:sp>
        <p:nvSpPr>
          <p:cNvPr id="2373" name="TextBox 2372">
            <a:extLst>
              <a:ext uri="{FF2B5EF4-FFF2-40B4-BE49-F238E27FC236}">
                <a16:creationId xmlns:a16="http://schemas.microsoft.com/office/drawing/2014/main" id="{9BCE307C-1A4C-421E-BB71-8CF3E42004F0}"/>
              </a:ext>
            </a:extLst>
          </p:cNvPr>
          <p:cNvSpPr txBox="1"/>
          <p:nvPr/>
        </p:nvSpPr>
        <p:spPr>
          <a:xfrm>
            <a:off x="2860675" y="905110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sp>
        <p:nvSpPr>
          <p:cNvPr id="2375" name="TextBox 2374">
            <a:extLst>
              <a:ext uri="{FF2B5EF4-FFF2-40B4-BE49-F238E27FC236}">
                <a16:creationId xmlns:a16="http://schemas.microsoft.com/office/drawing/2014/main" id="{9BCE307C-1A4C-421E-BB71-8CF3E42004F0}"/>
              </a:ext>
            </a:extLst>
          </p:cNvPr>
          <p:cNvSpPr txBox="1"/>
          <p:nvPr/>
        </p:nvSpPr>
        <p:spPr>
          <a:xfrm>
            <a:off x="2914651" y="687144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76" name="TextBox 2375">
            <a:extLst>
              <a:ext uri="{FF2B5EF4-FFF2-40B4-BE49-F238E27FC236}">
                <a16:creationId xmlns:a16="http://schemas.microsoft.com/office/drawing/2014/main" id="{E0AE9B32-F293-4B38-A9B6-79C3A3BF99BF}"/>
              </a:ext>
            </a:extLst>
          </p:cNvPr>
          <p:cNvSpPr txBox="1"/>
          <p:nvPr/>
        </p:nvSpPr>
        <p:spPr>
          <a:xfrm>
            <a:off x="2946083" y="6868650"/>
            <a:ext cx="1851660" cy="307777"/>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ED7AA4"/>
                  </a:glow>
                  <a:outerShdw blurRad="50800" dist="38100" dir="2700000" algn="tl" rotWithShape="0">
                    <a:prstClr val="black">
                      <a:alpha val="40000"/>
                    </a:prstClr>
                  </a:outerShdw>
                </a:effectLst>
                <a:latin typeface="Super Mario 256" pitchFamily="2" charset="0"/>
              </a:rPr>
              <a:t>wendy</a:t>
            </a:r>
            <a:endParaRPr lang="en-US" sz="1400" b="1" spc="300" dirty="0">
              <a:ln w="12700">
                <a:solidFill>
                  <a:schemeClr val="bg1"/>
                </a:solidFill>
              </a:ln>
              <a:effectLst>
                <a:glow rad="63500">
                  <a:srgbClr val="ED7AA4"/>
                </a:glow>
                <a:outerShdw blurRad="50800" dist="38100" dir="2700000" algn="tl" rotWithShape="0">
                  <a:prstClr val="black">
                    <a:alpha val="40000"/>
                  </a:prstClr>
                </a:outerShdw>
              </a:effectLst>
              <a:latin typeface="Super Mario 256" pitchFamily="2" charset="0"/>
            </a:endParaRPr>
          </a:p>
        </p:txBody>
      </p:sp>
      <p:pic>
        <p:nvPicPr>
          <p:cNvPr id="8210" name="Picture 18" descr="Image result for iggy koopa"/>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19700" y="6943725"/>
            <a:ext cx="1905000" cy="2390775"/>
          </a:xfrm>
          <a:prstGeom prst="rect">
            <a:avLst/>
          </a:prstGeom>
          <a:noFill/>
          <a:extLst>
            <a:ext uri="{909E8E84-426E-40DD-AFC4-6F175D3DCCD1}">
              <a14:hiddenFill xmlns:a14="http://schemas.microsoft.com/office/drawing/2010/main">
                <a:solidFill>
                  <a:srgbClr val="FFFFFF"/>
                </a:solidFill>
              </a14:hiddenFill>
            </a:ext>
          </a:extLst>
        </p:spPr>
      </p:pic>
      <p:sp>
        <p:nvSpPr>
          <p:cNvPr id="2379" name="TextBox 2378">
            <a:extLst>
              <a:ext uri="{FF2B5EF4-FFF2-40B4-BE49-F238E27FC236}">
                <a16:creationId xmlns:a16="http://schemas.microsoft.com/office/drawing/2014/main" id="{9BCE307C-1A4C-421E-BB71-8CF3E42004F0}"/>
              </a:ext>
            </a:extLst>
          </p:cNvPr>
          <p:cNvSpPr txBox="1"/>
          <p:nvPr/>
        </p:nvSpPr>
        <p:spPr>
          <a:xfrm>
            <a:off x="5146675" y="905110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sp>
        <p:nvSpPr>
          <p:cNvPr id="2381" name="TextBox 2380">
            <a:extLst>
              <a:ext uri="{FF2B5EF4-FFF2-40B4-BE49-F238E27FC236}">
                <a16:creationId xmlns:a16="http://schemas.microsoft.com/office/drawing/2014/main" id="{9BCE307C-1A4C-421E-BB71-8CF3E42004F0}"/>
              </a:ext>
            </a:extLst>
          </p:cNvPr>
          <p:cNvSpPr txBox="1"/>
          <p:nvPr/>
        </p:nvSpPr>
        <p:spPr>
          <a:xfrm>
            <a:off x="5200651" y="6871445"/>
            <a:ext cx="1914524" cy="316754"/>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82" name="TextBox 2381">
            <a:extLst>
              <a:ext uri="{FF2B5EF4-FFF2-40B4-BE49-F238E27FC236}">
                <a16:creationId xmlns:a16="http://schemas.microsoft.com/office/drawing/2014/main" id="{E0AE9B32-F293-4B38-A9B6-79C3A3BF99BF}"/>
              </a:ext>
            </a:extLst>
          </p:cNvPr>
          <p:cNvSpPr txBox="1"/>
          <p:nvPr/>
        </p:nvSpPr>
        <p:spPr>
          <a:xfrm>
            <a:off x="5232083" y="686865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A3D534"/>
                  </a:glow>
                  <a:outerShdw blurRad="50800" dist="38100" dir="2700000" algn="tl" rotWithShape="0">
                    <a:prstClr val="black">
                      <a:alpha val="40000"/>
                    </a:prstClr>
                  </a:outerShdw>
                </a:effectLst>
                <a:latin typeface="Super Mario 256" pitchFamily="2" charset="0"/>
              </a:rPr>
              <a:t>Iggy</a:t>
            </a:r>
          </a:p>
        </p:txBody>
      </p:sp>
      <p:sp>
        <p:nvSpPr>
          <p:cNvPr id="2369" name="TextBox 2368">
            <a:extLst>
              <a:ext uri="{FF2B5EF4-FFF2-40B4-BE49-F238E27FC236}">
                <a16:creationId xmlns:a16="http://schemas.microsoft.com/office/drawing/2014/main" id="{9BCE307C-1A4C-421E-BB71-8CF3E42004F0}"/>
              </a:ext>
            </a:extLst>
          </p:cNvPr>
          <p:cNvSpPr txBox="1"/>
          <p:nvPr/>
        </p:nvSpPr>
        <p:spPr>
          <a:xfrm>
            <a:off x="628651" y="6872895"/>
            <a:ext cx="1914524" cy="315303"/>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70" name="TextBox 2369">
            <a:extLst>
              <a:ext uri="{FF2B5EF4-FFF2-40B4-BE49-F238E27FC236}">
                <a16:creationId xmlns:a16="http://schemas.microsoft.com/office/drawing/2014/main" id="{E0AE9B32-F293-4B38-A9B6-79C3A3BF99BF}"/>
              </a:ext>
            </a:extLst>
          </p:cNvPr>
          <p:cNvSpPr txBox="1"/>
          <p:nvPr/>
        </p:nvSpPr>
        <p:spPr>
          <a:xfrm>
            <a:off x="660083" y="6870101"/>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614E44"/>
                  </a:glow>
                  <a:outerShdw blurRad="50800" dist="38100" dir="2700000" algn="tl" rotWithShape="0">
                    <a:prstClr val="black">
                      <a:alpha val="40000"/>
                    </a:prstClr>
                  </a:outerShdw>
                </a:effectLst>
                <a:latin typeface="Super Mario 256" pitchFamily="2" charset="0"/>
              </a:rPr>
              <a:t>Morton</a:t>
            </a:r>
          </a:p>
        </p:txBody>
      </p:sp>
      <p:pic>
        <p:nvPicPr>
          <p:cNvPr id="90" name="Picture 8" descr="http://www.endlessicons.com/wp-content/uploads/2012/10/trophy-icon-614x460.png">
            <a:extLst>
              <a:ext uri="{FF2B5EF4-FFF2-40B4-BE49-F238E27FC236}">
                <a16:creationId xmlns:a16="http://schemas.microsoft.com/office/drawing/2014/main" id="{456BCF6F-C763-4C0C-B650-20F88F37A6B3}"/>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b="19227"/>
          <a:stretch/>
        </p:blipFill>
        <p:spPr bwMode="auto">
          <a:xfrm>
            <a:off x="-4370044" y="1332814"/>
            <a:ext cx="1102950" cy="66743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image000.flaticon.com/icons/png/128/65/65426.png">
            <a:extLst>
              <a:ext uri="{FF2B5EF4-FFF2-40B4-BE49-F238E27FC236}">
                <a16:creationId xmlns:a16="http://schemas.microsoft.com/office/drawing/2014/main" id="{79C59788-9E6C-4383-8D34-AE05322BBBF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135051" y="2036863"/>
            <a:ext cx="523102" cy="52310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s://d30y9cdsu7xlg0.cloudfront.net/png/81527-200.png">
            <a:extLst>
              <a:ext uri="{FF2B5EF4-FFF2-40B4-BE49-F238E27FC236}">
                <a16:creationId xmlns:a16="http://schemas.microsoft.com/office/drawing/2014/main" id="{146809C3-3608-401A-B8D4-5784F9F8573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180830" y="1628861"/>
            <a:ext cx="498389" cy="49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04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919480"/>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457200" y="309880"/>
            <a:ext cx="2286000" cy="2587171"/>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621A261-F37A-4F58-867A-467AC6EF0B5D}"/>
              </a:ext>
            </a:extLst>
          </p:cNvPr>
          <p:cNvSpPr txBox="1"/>
          <p:nvPr/>
        </p:nvSpPr>
        <p:spPr>
          <a:xfrm>
            <a:off x="-3969894" y="2694872"/>
            <a:ext cx="696330" cy="338554"/>
          </a:xfrm>
          <a:prstGeom prst="rect">
            <a:avLst/>
          </a:prstGeom>
          <a:noFill/>
          <a:effectLst/>
        </p:spPr>
        <p:txBody>
          <a:bodyPr wrap="square" rtlCol="0">
            <a:spAutoFit/>
          </a:bodyPr>
          <a:lstStyle/>
          <a:p>
            <a:r>
              <a:rPr lang="en-US" sz="1600" b="1" dirty="0"/>
              <a:t>20</a:t>
            </a:r>
          </a:p>
        </p:txBody>
      </p:sp>
      <p:pic>
        <p:nvPicPr>
          <p:cNvPr id="89" name="Picture 2" descr="http://www.mariowiki.com/images/2/29/PrincessPeachEmblem.png">
            <a:extLst>
              <a:ext uri="{FF2B5EF4-FFF2-40B4-BE49-F238E27FC236}">
                <a16:creationId xmlns:a16="http://schemas.microsoft.com/office/drawing/2014/main" id="{2F9D5028-F2F7-4E77-9DF0-B2CD42088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840" y="2721087"/>
            <a:ext cx="274320" cy="274320"/>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FB0AF07-903B-49E2-B884-BE2F97D71E5A}"/>
              </a:ext>
            </a:extLst>
          </p:cNvPr>
          <p:cNvGrpSpPr/>
          <p:nvPr/>
        </p:nvGrpSpPr>
        <p:grpSpPr>
          <a:xfrm>
            <a:off x="-5229766" y="3332610"/>
            <a:ext cx="512621" cy="519890"/>
            <a:chOff x="-12947678" y="7516787"/>
            <a:chExt cx="512621" cy="519890"/>
          </a:xfrm>
        </p:grpSpPr>
        <p:pic>
          <p:nvPicPr>
            <p:cNvPr id="686" name="Picture 4" descr="Image result for mario pixel shell">
              <a:extLst>
                <a:ext uri="{FF2B5EF4-FFF2-40B4-BE49-F238E27FC236}">
                  <a16:creationId xmlns:a16="http://schemas.microsoft.com/office/drawing/2014/main" id="{B73058FF-512E-4038-982C-9E0124C87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4498" y="7791366"/>
              <a:ext cx="245311" cy="245311"/>
            </a:xfrm>
            <a:prstGeom prst="rect">
              <a:avLst/>
            </a:prstGeom>
            <a:noFill/>
            <a:extLst>
              <a:ext uri="{909E8E84-426E-40DD-AFC4-6F175D3DCCD1}">
                <a14:hiddenFill xmlns:a14="http://schemas.microsoft.com/office/drawing/2010/main">
                  <a:solidFill>
                    <a:srgbClr val="FFFFFF"/>
                  </a:solidFill>
                </a14:hiddenFill>
              </a:ext>
            </a:extLst>
          </p:spPr>
        </p:pic>
        <p:sp>
          <p:nvSpPr>
            <p:cNvPr id="687" name="TextBox 686">
              <a:extLst>
                <a:ext uri="{FF2B5EF4-FFF2-40B4-BE49-F238E27FC236}">
                  <a16:creationId xmlns:a16="http://schemas.microsoft.com/office/drawing/2014/main" id="{CAB84FA4-27E1-4F4A-9DD6-5BFD15F87C4F}"/>
                </a:ext>
              </a:extLst>
            </p:cNvPr>
            <p:cNvSpPr txBox="1"/>
            <p:nvPr/>
          </p:nvSpPr>
          <p:spPr>
            <a:xfrm>
              <a:off x="-12947678" y="7516787"/>
              <a:ext cx="512621"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76" name="Group 75">
            <a:extLst>
              <a:ext uri="{FF2B5EF4-FFF2-40B4-BE49-F238E27FC236}">
                <a16:creationId xmlns:a16="http://schemas.microsoft.com/office/drawing/2014/main" id="{AE54FF27-76C7-471A-8AED-56323AE57A8B}"/>
              </a:ext>
            </a:extLst>
          </p:cNvPr>
          <p:cNvGrpSpPr/>
          <p:nvPr/>
        </p:nvGrpSpPr>
        <p:grpSpPr>
          <a:xfrm>
            <a:off x="-3801947" y="3331354"/>
            <a:ext cx="483936" cy="579553"/>
            <a:chOff x="-5045979" y="7480871"/>
            <a:chExt cx="483936" cy="579553"/>
          </a:xfrm>
        </p:grpSpPr>
        <p:pic>
          <p:nvPicPr>
            <p:cNvPr id="698" name="Picture 10" descr="Image result for mario pixel mushroom">
              <a:extLst>
                <a:ext uri="{FF2B5EF4-FFF2-40B4-BE49-F238E27FC236}">
                  <a16:creationId xmlns:a16="http://schemas.microsoft.com/office/drawing/2014/main" id="{6540D4A3-ABAF-44B8-B68E-A230AFE2C5A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45979" y="7697472"/>
              <a:ext cx="483936" cy="362952"/>
            </a:xfrm>
            <a:prstGeom prst="rect">
              <a:avLst/>
            </a:prstGeom>
            <a:noFill/>
            <a:extLst>
              <a:ext uri="{909E8E84-426E-40DD-AFC4-6F175D3DCCD1}">
                <a14:hiddenFill xmlns:a14="http://schemas.microsoft.com/office/drawing/2010/main">
                  <a:solidFill>
                    <a:srgbClr val="FFFFFF"/>
                  </a:solidFill>
                </a14:hiddenFill>
              </a:ext>
            </a:extLst>
          </p:spPr>
        </p:pic>
        <p:sp>
          <p:nvSpPr>
            <p:cNvPr id="699" name="TextBox 698">
              <a:extLst>
                <a:ext uri="{FF2B5EF4-FFF2-40B4-BE49-F238E27FC236}">
                  <a16:creationId xmlns:a16="http://schemas.microsoft.com/office/drawing/2014/main" id="{4A276FA8-F9B8-4131-A169-A76F97ADFC1D}"/>
                </a:ext>
              </a:extLst>
            </p:cNvPr>
            <p:cNvSpPr txBox="1"/>
            <p:nvPr/>
          </p:nvSpPr>
          <p:spPr>
            <a:xfrm>
              <a:off x="-5035462" y="7480871"/>
              <a:ext cx="443852"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66" name="Group 65">
            <a:extLst>
              <a:ext uri="{FF2B5EF4-FFF2-40B4-BE49-F238E27FC236}">
                <a16:creationId xmlns:a16="http://schemas.microsoft.com/office/drawing/2014/main" id="{405F88F1-4E04-4C8A-9233-1E4C5DF86801}"/>
              </a:ext>
            </a:extLst>
          </p:cNvPr>
          <p:cNvGrpSpPr/>
          <p:nvPr/>
        </p:nvGrpSpPr>
        <p:grpSpPr>
          <a:xfrm>
            <a:off x="-4414684" y="3330987"/>
            <a:ext cx="358929" cy="570762"/>
            <a:chOff x="-10148844" y="7471277"/>
            <a:chExt cx="358929" cy="570762"/>
          </a:xfrm>
        </p:grpSpPr>
        <p:sp>
          <p:nvSpPr>
            <p:cNvPr id="672" name="TextBox 671">
              <a:extLst>
                <a:ext uri="{FF2B5EF4-FFF2-40B4-BE49-F238E27FC236}">
                  <a16:creationId xmlns:a16="http://schemas.microsoft.com/office/drawing/2014/main" id="{B1CE04D3-2EE0-41BA-B844-03D5EFDDB8B3}"/>
                </a:ext>
              </a:extLst>
            </p:cNvPr>
            <p:cNvSpPr txBox="1"/>
            <p:nvPr/>
          </p:nvSpPr>
          <p:spPr>
            <a:xfrm>
              <a:off x="-10148844" y="7471277"/>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57" name="Picture 4" descr="Image result for pixel piranha plant">
              <a:extLst>
                <a:ext uri="{FF2B5EF4-FFF2-40B4-BE49-F238E27FC236}">
                  <a16:creationId xmlns:a16="http://schemas.microsoft.com/office/drawing/2014/main" id="{9AAE17E7-324F-457C-8142-9F2CB338D07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a:stretch>
              <a:fillRect/>
            </a:stretch>
          </p:blipFill>
          <p:spPr bwMode="auto">
            <a:xfrm>
              <a:off x="-10146689" y="7687421"/>
              <a:ext cx="354618" cy="354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2F3CA039-9B7D-403C-BE6F-6EB99C9FDECB}"/>
              </a:ext>
            </a:extLst>
          </p:cNvPr>
          <p:cNvGrpSpPr/>
          <p:nvPr/>
        </p:nvGrpSpPr>
        <p:grpSpPr>
          <a:xfrm>
            <a:off x="-4823802" y="3261974"/>
            <a:ext cx="441275" cy="661162"/>
            <a:chOff x="-2701759" y="7407017"/>
            <a:chExt cx="441275" cy="661162"/>
          </a:xfrm>
        </p:grpSpPr>
        <p:pic>
          <p:nvPicPr>
            <p:cNvPr id="277" name="Picture 12" descr="main-image-Mario Banana Peel  by Lmullersman ">
              <a:extLst>
                <a:ext uri="{FF2B5EF4-FFF2-40B4-BE49-F238E27FC236}">
                  <a16:creationId xmlns:a16="http://schemas.microsoft.com/office/drawing/2014/main" id="{EC148248-28DA-4EE2-8D35-9F70E6E39693}"/>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17489" r="44968"/>
            <a:stretch/>
          </p:blipFill>
          <p:spPr bwMode="auto">
            <a:xfrm>
              <a:off x="-2701759" y="7407017"/>
              <a:ext cx="441275" cy="661162"/>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52B20E8A-5EDF-4E88-8D4E-C510AB6E71F2}"/>
                </a:ext>
              </a:extLst>
            </p:cNvPr>
            <p:cNvSpPr txBox="1"/>
            <p:nvPr/>
          </p:nvSpPr>
          <p:spPr>
            <a:xfrm>
              <a:off x="-2642840" y="7480871"/>
              <a:ext cx="323436" cy="307777"/>
            </a:xfrm>
            <a:prstGeom prst="rect">
              <a:avLst/>
            </a:prstGeom>
            <a:noFill/>
            <a:effectLst/>
          </p:spPr>
          <p:txBody>
            <a:bodyPr wrap="square" rtlCol="0">
              <a:spAutoFit/>
            </a:bodyPr>
            <a:lstStyle/>
            <a:p>
              <a:pPr algn="ctr"/>
              <a:r>
                <a:rPr lang="en-US" sz="1400" b="1" dirty="0">
                  <a:latin typeface="Super Mario 256" pitchFamily="2" charset="0"/>
                </a:rPr>
                <a:t>1</a:t>
              </a:r>
            </a:p>
          </p:txBody>
        </p:sp>
      </p:grpSp>
      <p:grpSp>
        <p:nvGrpSpPr>
          <p:cNvPr id="4" name="Group 3">
            <a:extLst>
              <a:ext uri="{FF2B5EF4-FFF2-40B4-BE49-F238E27FC236}">
                <a16:creationId xmlns:a16="http://schemas.microsoft.com/office/drawing/2014/main" id="{51B1CAB6-1B96-4CBE-B636-FBEFD4B55E41}"/>
              </a:ext>
            </a:extLst>
          </p:cNvPr>
          <p:cNvGrpSpPr/>
          <p:nvPr/>
        </p:nvGrpSpPr>
        <p:grpSpPr>
          <a:xfrm>
            <a:off x="-4153940" y="3332758"/>
            <a:ext cx="584497" cy="624371"/>
            <a:chOff x="-5751189" y="3591550"/>
            <a:chExt cx="584497" cy="624371"/>
          </a:xfrm>
        </p:grpSpPr>
        <p:sp>
          <p:nvSpPr>
            <p:cNvPr id="253" name="TextBox 252">
              <a:extLst>
                <a:ext uri="{FF2B5EF4-FFF2-40B4-BE49-F238E27FC236}">
                  <a16:creationId xmlns:a16="http://schemas.microsoft.com/office/drawing/2014/main" id="{ADB014FF-4EE9-4FE5-837A-99DEADB1994C}"/>
                </a:ext>
              </a:extLst>
            </p:cNvPr>
            <p:cNvSpPr txBox="1"/>
            <p:nvPr/>
          </p:nvSpPr>
          <p:spPr>
            <a:xfrm>
              <a:off x="-5695555" y="3591550"/>
              <a:ext cx="358929" cy="307777"/>
            </a:xfrm>
            <a:prstGeom prst="rect">
              <a:avLst/>
            </a:prstGeom>
            <a:noFill/>
            <a:effectLst/>
          </p:spPr>
          <p:txBody>
            <a:bodyPr wrap="square" rtlCol="0">
              <a:spAutoFit/>
            </a:bodyPr>
            <a:lstStyle/>
            <a:p>
              <a:pPr algn="ctr"/>
              <a:r>
                <a:rPr lang="en-US" sz="1400" b="1" dirty="0">
                  <a:latin typeface="Super Mario 256" pitchFamily="2" charset="0"/>
                </a:rPr>
                <a:t>1</a:t>
              </a:r>
            </a:p>
          </p:txBody>
        </p:sp>
        <p:pic>
          <p:nvPicPr>
            <p:cNvPr id="2" name="Picture 4" descr="Image result for bob-omb pixel art">
              <a:extLst>
                <a:ext uri="{FF2B5EF4-FFF2-40B4-BE49-F238E27FC236}">
                  <a16:creationId xmlns:a16="http://schemas.microsoft.com/office/drawing/2014/main" id="{A5E54F3C-7EB2-4857-974D-749163F91B2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a:stretch>
              <a:fillRect/>
            </a:stretch>
          </p:blipFill>
          <p:spPr bwMode="auto">
            <a:xfrm>
              <a:off x="-5751189" y="3690713"/>
              <a:ext cx="584497" cy="525208"/>
            </a:xfrm>
            <a:prstGeom prst="rect">
              <a:avLst/>
            </a:prstGeom>
            <a:noFill/>
            <a:extLst>
              <a:ext uri="{909E8E84-426E-40DD-AFC4-6F175D3DCCD1}">
                <a14:hiddenFill xmlns:a14="http://schemas.microsoft.com/office/drawing/2010/main">
                  <a:solidFill>
                    <a:srgbClr val="FFFFFF"/>
                  </a:solidFill>
                </a14:hiddenFill>
              </a:ext>
            </a:extLst>
          </p:spPr>
        </p:pic>
      </p:grpSp>
      <p:pic>
        <p:nvPicPr>
          <p:cNvPr id="2335"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9180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233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2743200" y="32112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emmy koop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1800" y="330200"/>
            <a:ext cx="2092325" cy="2713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udwig koopa"/>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3200" y="685800"/>
            <a:ext cx="2206625" cy="2098039"/>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9BCE307C-1A4C-421E-BB71-8CF3E42004F0}"/>
              </a:ext>
            </a:extLst>
          </p:cNvPr>
          <p:cNvSpPr txBox="1"/>
          <p:nvPr/>
        </p:nvSpPr>
        <p:spPr>
          <a:xfrm>
            <a:off x="574675" y="2656840"/>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sp>
        <p:nvSpPr>
          <p:cNvPr id="2337" name="TextBox 2336">
            <a:extLst>
              <a:ext uri="{FF2B5EF4-FFF2-40B4-BE49-F238E27FC236}">
                <a16:creationId xmlns:a16="http://schemas.microsoft.com/office/drawing/2014/main" id="{9BCE307C-1A4C-421E-BB71-8CF3E42004F0}"/>
              </a:ext>
            </a:extLst>
          </p:cNvPr>
          <p:cNvSpPr txBox="1"/>
          <p:nvPr/>
        </p:nvSpPr>
        <p:spPr>
          <a:xfrm>
            <a:off x="2860675" y="265538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700" b="1" dirty="0"/>
              <a:t>Troublemaker</a:t>
            </a:r>
            <a:r>
              <a:rPr lang="en-US" sz="700" dirty="0"/>
              <a:t>: Once per opponent, when an opponent rolls the dice for a challenge, you may reroll it. They must keep the new value.  If the number you rolled is higher than theirs, your challenge this race is worth +10/5/3 crowns.</a:t>
            </a:r>
          </a:p>
        </p:txBody>
      </p:sp>
      <p:sp>
        <p:nvSpPr>
          <p:cNvPr id="2323" name="TextBox 2322">
            <a:extLst>
              <a:ext uri="{FF2B5EF4-FFF2-40B4-BE49-F238E27FC236}">
                <a16:creationId xmlns:a16="http://schemas.microsoft.com/office/drawing/2014/main" id="{9BCE307C-1A4C-421E-BB71-8CF3E42004F0}"/>
              </a:ext>
            </a:extLst>
          </p:cNvPr>
          <p:cNvSpPr txBox="1"/>
          <p:nvPr/>
        </p:nvSpPr>
        <p:spPr>
          <a:xfrm>
            <a:off x="628651" y="477175"/>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2339" name="TextBox 2338">
            <a:extLst>
              <a:ext uri="{FF2B5EF4-FFF2-40B4-BE49-F238E27FC236}">
                <a16:creationId xmlns:a16="http://schemas.microsoft.com/office/drawing/2014/main" id="{9BCE307C-1A4C-421E-BB71-8CF3E42004F0}"/>
              </a:ext>
            </a:extLst>
          </p:cNvPr>
          <p:cNvSpPr txBox="1"/>
          <p:nvPr/>
        </p:nvSpPr>
        <p:spPr>
          <a:xfrm>
            <a:off x="2914651" y="47572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88" name="TextBox 87">
            <a:extLst>
              <a:ext uri="{FF2B5EF4-FFF2-40B4-BE49-F238E27FC236}">
                <a16:creationId xmlns:a16="http://schemas.microsoft.com/office/drawing/2014/main" id="{E0AE9B32-F293-4B38-A9B6-79C3A3BF99BF}"/>
              </a:ext>
            </a:extLst>
          </p:cNvPr>
          <p:cNvSpPr txBox="1"/>
          <p:nvPr/>
        </p:nvSpPr>
        <p:spPr>
          <a:xfrm>
            <a:off x="660083" y="474381"/>
            <a:ext cx="1851660" cy="307777"/>
          </a:xfrm>
          <a:prstGeom prst="rect">
            <a:avLst/>
          </a:prstGeom>
          <a:noFill/>
          <a:effectLst/>
        </p:spPr>
        <p:txBody>
          <a:bodyPr wrap="square" rtlCol="0">
            <a:spAutoFit/>
          </a:bodyPr>
          <a:lstStyle/>
          <a:p>
            <a:pPr algn="ctr"/>
            <a:r>
              <a:rPr lang="en-US" sz="1400" b="1" spc="300" dirty="0" err="1">
                <a:ln w="12700">
                  <a:solidFill>
                    <a:schemeClr val="bg1"/>
                  </a:solidFill>
                </a:ln>
                <a:effectLst>
                  <a:glow rad="63500">
                    <a:srgbClr val="D26872"/>
                  </a:glow>
                  <a:outerShdw blurRad="50800" dist="38100" dir="2700000" algn="tl" rotWithShape="0">
                    <a:prstClr val="black">
                      <a:alpha val="40000"/>
                    </a:prstClr>
                  </a:outerShdw>
                </a:effectLst>
                <a:latin typeface="Super Mario 256" pitchFamily="2" charset="0"/>
              </a:rPr>
              <a:t>L</a:t>
            </a:r>
            <a:r>
              <a:rPr lang="en-US" sz="1400" b="1" spc="300" dirty="0" err="1">
                <a:ln w="12700">
                  <a:solidFill>
                    <a:schemeClr val="bg1"/>
                  </a:solidFill>
                </a:ln>
                <a:effectLst>
                  <a:glow rad="63500">
                    <a:srgbClr val="D1C33C"/>
                  </a:glow>
                  <a:outerShdw blurRad="50800" dist="38100" dir="2700000" algn="tl" rotWithShape="0">
                    <a:prstClr val="black">
                      <a:alpha val="40000"/>
                    </a:prstClr>
                  </a:outerShdw>
                </a:effectLst>
                <a:latin typeface="Super Mario 256" pitchFamily="2" charset="0"/>
              </a:rPr>
              <a:t>e</a:t>
            </a:r>
            <a:r>
              <a:rPr lang="en-US" sz="1400" b="1" spc="300" dirty="0" err="1">
                <a:ln w="12700">
                  <a:solidFill>
                    <a:schemeClr val="bg1"/>
                  </a:solidFill>
                </a:ln>
                <a:effectLst>
                  <a:glow rad="63500">
                    <a:srgbClr val="2C9DC1"/>
                  </a:glow>
                  <a:outerShdw blurRad="50800" dist="38100" dir="2700000" algn="tl" rotWithShape="0">
                    <a:prstClr val="black">
                      <a:alpha val="40000"/>
                    </a:prstClr>
                  </a:outerShdw>
                </a:effectLst>
                <a:latin typeface="Super Mario 256" pitchFamily="2" charset="0"/>
              </a:rPr>
              <a:t>M</a:t>
            </a:r>
            <a:r>
              <a:rPr lang="en-US" sz="1400" b="1" spc="300" dirty="0" err="1">
                <a:ln w="12700">
                  <a:solidFill>
                    <a:schemeClr val="bg1"/>
                  </a:solidFill>
                </a:ln>
                <a:effectLst>
                  <a:glow rad="63500">
                    <a:srgbClr val="D26872"/>
                  </a:glow>
                  <a:outerShdw blurRad="50800" dist="38100" dir="2700000" algn="tl" rotWithShape="0">
                    <a:prstClr val="black">
                      <a:alpha val="40000"/>
                    </a:prstClr>
                  </a:outerShdw>
                </a:effectLst>
                <a:latin typeface="Super Mario 256" pitchFamily="2" charset="0"/>
              </a:rPr>
              <a:t>m</a:t>
            </a:r>
            <a:r>
              <a:rPr lang="en-US" sz="1400" b="1" spc="300" dirty="0" err="1">
                <a:ln w="12700">
                  <a:solidFill>
                    <a:schemeClr val="bg1"/>
                  </a:solidFill>
                </a:ln>
                <a:effectLst>
                  <a:glow rad="63500">
                    <a:srgbClr val="FFF700"/>
                  </a:glow>
                  <a:outerShdw blurRad="50800" dist="38100" dir="2700000" algn="tl" rotWithShape="0">
                    <a:prstClr val="black">
                      <a:alpha val="40000"/>
                    </a:prstClr>
                  </a:outerShdw>
                </a:effectLst>
                <a:latin typeface="Super Mario 256" pitchFamily="2" charset="0"/>
              </a:rPr>
              <a:t>Y</a:t>
            </a:r>
            <a:endParaRPr lang="en-US" sz="1400" b="1" spc="300" dirty="0">
              <a:ln w="12700">
                <a:solidFill>
                  <a:schemeClr val="bg1"/>
                </a:solidFill>
              </a:ln>
              <a:effectLst>
                <a:glow rad="63500">
                  <a:srgbClr val="EF0009"/>
                </a:glow>
                <a:outerShdw blurRad="50800" dist="38100" dir="2700000" algn="tl" rotWithShape="0">
                  <a:prstClr val="black">
                    <a:alpha val="40000"/>
                  </a:prstClr>
                </a:outerShdw>
              </a:effectLst>
              <a:latin typeface="Super Mario 256" pitchFamily="2" charset="0"/>
            </a:endParaRPr>
          </a:p>
        </p:txBody>
      </p:sp>
      <p:sp>
        <p:nvSpPr>
          <p:cNvPr id="2340" name="TextBox 2339">
            <a:extLst>
              <a:ext uri="{FF2B5EF4-FFF2-40B4-BE49-F238E27FC236}">
                <a16:creationId xmlns:a16="http://schemas.microsoft.com/office/drawing/2014/main" id="{E0AE9B32-F293-4B38-A9B6-79C3A3BF99BF}"/>
              </a:ext>
            </a:extLst>
          </p:cNvPr>
          <p:cNvSpPr txBox="1"/>
          <p:nvPr/>
        </p:nvSpPr>
        <p:spPr>
          <a:xfrm>
            <a:off x="2946083" y="47293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1841B3"/>
                  </a:glow>
                  <a:outerShdw blurRad="50800" dist="38100" dir="2700000" algn="tl" rotWithShape="0">
                    <a:prstClr val="black">
                      <a:alpha val="40000"/>
                    </a:prstClr>
                  </a:outerShdw>
                </a:effectLst>
                <a:latin typeface="Super Mario 256" pitchFamily="2" charset="0"/>
              </a:rPr>
              <a:t>Ludwig</a:t>
            </a:r>
          </a:p>
        </p:txBody>
      </p:sp>
      <p:pic>
        <p:nvPicPr>
          <p:cNvPr id="46"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1580" y="91040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auntiepixelante.com/wp-content/uploads/2009/07/supermariobrosbeginning.pn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34839" r="39767" b="43840"/>
          <a:stretch/>
        </p:blipFill>
        <p:spPr bwMode="auto">
          <a:xfrm>
            <a:off x="5021580" y="300809"/>
            <a:ext cx="2286000" cy="258717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www.mariowiki.com/images/2/29/PrincessPeachEmblem.png">
            <a:extLst>
              <a:ext uri="{FF2B5EF4-FFF2-40B4-BE49-F238E27FC236}">
                <a16:creationId xmlns:a16="http://schemas.microsoft.com/office/drawing/2014/main" id="{6CAF1C02-AE5A-43D3-BC07-81F88C0B903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986818" y="4894496"/>
            <a:ext cx="144683" cy="1446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Picture 2" descr="Image result for rosalin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8555" y="685800"/>
            <a:ext cx="2095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BCE307C-1A4C-421E-BB71-8CF3E42004F0}"/>
              </a:ext>
            </a:extLst>
          </p:cNvPr>
          <p:cNvSpPr txBox="1"/>
          <p:nvPr/>
        </p:nvSpPr>
        <p:spPr>
          <a:xfrm>
            <a:off x="5139055" y="2647769"/>
            <a:ext cx="2051050" cy="667512"/>
          </a:xfrm>
          <a:prstGeom prst="roundRect">
            <a:avLst>
              <a:gd name="adj" fmla="val 23564"/>
            </a:avLst>
          </a:prstGeom>
          <a:solidFill>
            <a:schemeClr val="bg1"/>
          </a:solidFill>
          <a:ln>
            <a:solidFill>
              <a:schemeClr val="tx1"/>
            </a:solidFill>
          </a:ln>
          <a:effectLst/>
        </p:spPr>
        <p:txBody>
          <a:bodyPr wrap="square" rtlCol="0" anchor="ctr">
            <a:noAutofit/>
          </a:bodyPr>
          <a:lstStyle/>
          <a:p>
            <a:pPr algn="ctr"/>
            <a:r>
              <a:rPr lang="en-US" sz="800" b="1" dirty="0"/>
              <a:t>Independent</a:t>
            </a:r>
            <a:r>
              <a:rPr lang="en-US" sz="800" dirty="0"/>
              <a:t>: Once per game, discard your goal and draw 2 new ones from the top of the deck. Choose one and discard the other. The completion bonus is worth 10 additional crowns </a:t>
            </a:r>
          </a:p>
        </p:txBody>
      </p:sp>
      <p:sp>
        <p:nvSpPr>
          <p:cNvPr id="50" name="TextBox 49">
            <a:extLst>
              <a:ext uri="{FF2B5EF4-FFF2-40B4-BE49-F238E27FC236}">
                <a16:creationId xmlns:a16="http://schemas.microsoft.com/office/drawing/2014/main" id="{9BCE307C-1A4C-421E-BB71-8CF3E42004F0}"/>
              </a:ext>
            </a:extLst>
          </p:cNvPr>
          <p:cNvSpPr txBox="1"/>
          <p:nvPr/>
        </p:nvSpPr>
        <p:spPr>
          <a:xfrm>
            <a:off x="5193031" y="468104"/>
            <a:ext cx="1914524" cy="302189"/>
          </a:xfrm>
          <a:prstGeom prst="roundRect">
            <a:avLst>
              <a:gd name="adj" fmla="val 23564"/>
            </a:avLst>
          </a:prstGeom>
          <a:solidFill>
            <a:schemeClr val="bg1"/>
          </a:solidFill>
          <a:ln>
            <a:solidFill>
              <a:schemeClr val="tx1"/>
            </a:solidFill>
          </a:ln>
          <a:effectLst/>
        </p:spPr>
        <p:txBody>
          <a:bodyPr wrap="square" rtlCol="0" anchor="ctr">
            <a:noAutofit/>
          </a:bodyPr>
          <a:lstStyle/>
          <a:p>
            <a:pPr algn="ctr"/>
            <a:endParaRPr lang="en-US" sz="800" dirty="0"/>
          </a:p>
        </p:txBody>
      </p:sp>
      <p:sp>
        <p:nvSpPr>
          <p:cNvPr id="51" name="TextBox 50">
            <a:extLst>
              <a:ext uri="{FF2B5EF4-FFF2-40B4-BE49-F238E27FC236}">
                <a16:creationId xmlns:a16="http://schemas.microsoft.com/office/drawing/2014/main" id="{E0AE9B32-F293-4B38-A9B6-79C3A3BF99BF}"/>
              </a:ext>
            </a:extLst>
          </p:cNvPr>
          <p:cNvSpPr txBox="1"/>
          <p:nvPr/>
        </p:nvSpPr>
        <p:spPr>
          <a:xfrm>
            <a:off x="5224463" y="465310"/>
            <a:ext cx="1851660" cy="307777"/>
          </a:xfrm>
          <a:prstGeom prst="rect">
            <a:avLst/>
          </a:prstGeom>
          <a:noFill/>
          <a:effectLst/>
        </p:spPr>
        <p:txBody>
          <a:bodyPr wrap="square" rtlCol="0">
            <a:spAutoFit/>
          </a:bodyPr>
          <a:lstStyle/>
          <a:p>
            <a:pPr algn="ctr"/>
            <a:r>
              <a:rPr lang="en-US" sz="1400" b="1" spc="300" dirty="0">
                <a:ln w="12700">
                  <a:solidFill>
                    <a:schemeClr val="bg1"/>
                  </a:solidFill>
                </a:ln>
                <a:effectLst>
                  <a:glow rad="63500">
                    <a:srgbClr val="D26872"/>
                  </a:glow>
                  <a:outerShdw blurRad="50800" dist="38100" dir="2700000" algn="tl" rotWithShape="0">
                    <a:prstClr val="black">
                      <a:alpha val="40000"/>
                    </a:prstClr>
                  </a:outerShdw>
                </a:effectLst>
                <a:latin typeface="Super Mario 256" pitchFamily="2" charset="0"/>
              </a:rPr>
              <a:t>Rosalina</a:t>
            </a:r>
            <a:endParaRPr lang="en-US" sz="1400" b="1" spc="300" dirty="0">
              <a:ln w="12700">
                <a:solidFill>
                  <a:schemeClr val="bg1"/>
                </a:solidFill>
              </a:ln>
              <a:effectLst>
                <a:glow rad="63500">
                  <a:srgbClr val="EF0009"/>
                </a:glow>
                <a:outerShdw blurRad="50800" dist="38100" dir="2700000" algn="tl" rotWithShape="0">
                  <a:prstClr val="black">
                    <a:alpha val="40000"/>
                  </a:prstClr>
                </a:outerShdw>
              </a:effectLst>
              <a:latin typeface="Super Mario 256" pitchFamily="2" charset="0"/>
            </a:endParaRPr>
          </a:p>
        </p:txBody>
      </p:sp>
      <p:grpSp>
        <p:nvGrpSpPr>
          <p:cNvPr id="53" name="Group 52">
            <a:extLst>
              <a:ext uri="{FF2B5EF4-FFF2-40B4-BE49-F238E27FC236}">
                <a16:creationId xmlns:a16="http://schemas.microsoft.com/office/drawing/2014/main" id="{F7B1D3CC-0CD6-4CD0-94AA-C8BD654B3F2E}"/>
              </a:ext>
            </a:extLst>
          </p:cNvPr>
          <p:cNvGrpSpPr/>
          <p:nvPr/>
        </p:nvGrpSpPr>
        <p:grpSpPr>
          <a:xfrm>
            <a:off x="457200" y="228600"/>
            <a:ext cx="6852119" cy="9601200"/>
            <a:chOff x="463081" y="228600"/>
            <a:chExt cx="6852119" cy="9601200"/>
          </a:xfrm>
        </p:grpSpPr>
        <p:grpSp>
          <p:nvGrpSpPr>
            <p:cNvPr id="54" name="Group 53">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63" name="Rectangle 62"/>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60" name="Rectangle 59">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57" name="Rectangle 56">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7" name="Picture 8" descr="http://www.endlessicons.com/wp-content/uploads/2012/10/trophy-icon-614x460.png">
            <a:extLst>
              <a:ext uri="{FF2B5EF4-FFF2-40B4-BE49-F238E27FC236}">
                <a16:creationId xmlns:a16="http://schemas.microsoft.com/office/drawing/2014/main" id="{110B9ABE-3653-498E-B025-4B945F8F9F0F}"/>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19227"/>
          <a:stretch/>
        </p:blipFill>
        <p:spPr bwMode="auto">
          <a:xfrm>
            <a:off x="-3519144" y="1015314"/>
            <a:ext cx="1102950" cy="66743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image000.flaticon.com/icons/png/128/65/65426.png">
            <a:extLst>
              <a:ext uri="{FF2B5EF4-FFF2-40B4-BE49-F238E27FC236}">
                <a16:creationId xmlns:a16="http://schemas.microsoft.com/office/drawing/2014/main" id="{371790AC-9650-41D8-8887-8ABC4A0E708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84151" y="1719363"/>
            <a:ext cx="523102" cy="52310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d30y9cdsu7xlg0.cloudfront.net/png/81527-200.png">
            <a:extLst>
              <a:ext uri="{FF2B5EF4-FFF2-40B4-BE49-F238E27FC236}">
                <a16:creationId xmlns:a16="http://schemas.microsoft.com/office/drawing/2014/main" id="{5C43CD9B-19A5-4CF0-AB1D-0DBC628E53B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57130" y="1984461"/>
            <a:ext cx="498389" cy="49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147505" y="4806339"/>
            <a:ext cx="3250798" cy="523220"/>
          </a:xfrm>
          <a:prstGeom prst="rect">
            <a:avLst/>
          </a:prstGeom>
          <a:noFill/>
        </p:spPr>
        <p:txBody>
          <a:bodyPr wrap="square" rtlCol="0">
            <a:spAutoFit/>
          </a:bodyPr>
          <a:lstStyle/>
          <a:p>
            <a:pPr algn="ctr"/>
            <a:r>
              <a:rPr lang="en-US" sz="2800" b="1" dirty="0"/>
              <a:t>Achievements</a:t>
            </a:r>
          </a:p>
        </p:txBody>
      </p:sp>
      <p:grpSp>
        <p:nvGrpSpPr>
          <p:cNvPr id="5" name="Group 4"/>
          <p:cNvGrpSpPr/>
          <p:nvPr/>
        </p:nvGrpSpPr>
        <p:grpSpPr>
          <a:xfrm>
            <a:off x="459265" y="228600"/>
            <a:ext cx="2286000" cy="3200400"/>
            <a:chOff x="461331" y="228600"/>
            <a:chExt cx="2286000" cy="3200400"/>
          </a:xfrm>
        </p:grpSpPr>
        <p:sp>
          <p:nvSpPr>
            <p:cNvPr id="31" name="Rectangle 30"/>
            <p:cNvSpPr/>
            <p:nvPr/>
          </p:nvSpPr>
          <p:spPr>
            <a:xfrm>
              <a:off x="461331" y="2286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5136" y="28480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rot="18759998">
              <a:off x="611301"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6" name="Group 5"/>
          <p:cNvGrpSpPr/>
          <p:nvPr/>
        </p:nvGrpSpPr>
        <p:grpSpPr>
          <a:xfrm>
            <a:off x="2745264" y="228600"/>
            <a:ext cx="2286000" cy="3200400"/>
            <a:chOff x="2747330" y="228600"/>
            <a:chExt cx="2286000" cy="3200400"/>
          </a:xfrm>
        </p:grpSpPr>
        <p:sp>
          <p:nvSpPr>
            <p:cNvPr id="36" name="Rectangle 35"/>
            <p:cNvSpPr/>
            <p:nvPr/>
          </p:nvSpPr>
          <p:spPr>
            <a:xfrm>
              <a:off x="2747330" y="2286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1135" y="28480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rot="18759998">
              <a:off x="2897300" y="8657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7" name="Group 6"/>
          <p:cNvGrpSpPr/>
          <p:nvPr/>
        </p:nvGrpSpPr>
        <p:grpSpPr>
          <a:xfrm>
            <a:off x="5031262" y="228600"/>
            <a:ext cx="2286000" cy="3200400"/>
            <a:chOff x="5033328" y="228600"/>
            <a:chExt cx="2286000" cy="3200400"/>
          </a:xfrm>
          <a:pattFill prst="dkDnDiag">
            <a:fgClr>
              <a:schemeClr val="accent4">
                <a:lumMod val="40000"/>
                <a:lumOff val="60000"/>
              </a:schemeClr>
            </a:fgClr>
            <a:bgClr>
              <a:schemeClr val="bg1"/>
            </a:bgClr>
          </a:pattFill>
        </p:grpSpPr>
        <p:sp>
          <p:nvSpPr>
            <p:cNvPr id="39" name="Rectangle 38"/>
            <p:cNvSpPr/>
            <p:nvPr/>
          </p:nvSpPr>
          <p:spPr>
            <a:xfrm>
              <a:off x="5033328" y="228600"/>
              <a:ext cx="2286000" cy="3200400"/>
            </a:xfrm>
            <a:prstGeom prst="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7133" y="2848061"/>
              <a:ext cx="498389" cy="498389"/>
            </a:xfrm>
            <a:prstGeom prst="rect">
              <a:avLst/>
            </a:prstGeom>
            <a:grpFill/>
            <a:extLst/>
          </p:spPr>
        </p:pic>
        <p:sp>
          <p:nvSpPr>
            <p:cNvPr id="44" name="TextBox 43"/>
            <p:cNvSpPr txBox="1"/>
            <p:nvPr/>
          </p:nvSpPr>
          <p:spPr>
            <a:xfrm rot="18759998">
              <a:off x="5183298" y="865763"/>
              <a:ext cx="1990951" cy="1200329"/>
            </a:xfrm>
            <a:prstGeom prst="rect">
              <a:avLst/>
            </a:prstGeom>
            <a:grp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11" name="Group 10"/>
          <p:cNvGrpSpPr/>
          <p:nvPr/>
        </p:nvGrpSpPr>
        <p:grpSpPr>
          <a:xfrm>
            <a:off x="459265" y="3429000"/>
            <a:ext cx="2286000" cy="3200400"/>
            <a:chOff x="461331" y="3429000"/>
            <a:chExt cx="2286000" cy="3200400"/>
          </a:xfrm>
        </p:grpSpPr>
        <p:sp>
          <p:nvSpPr>
            <p:cNvPr id="48" name="Rectangle 47"/>
            <p:cNvSpPr/>
            <p:nvPr/>
          </p:nvSpPr>
          <p:spPr>
            <a:xfrm>
              <a:off x="461331" y="34290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5136" y="60484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rot="18759998">
              <a:off x="611301" y="40661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13" name="Group 12"/>
          <p:cNvGrpSpPr/>
          <p:nvPr/>
        </p:nvGrpSpPr>
        <p:grpSpPr>
          <a:xfrm>
            <a:off x="2745264" y="3429000"/>
            <a:ext cx="2286000" cy="3200400"/>
            <a:chOff x="2747330" y="3429000"/>
            <a:chExt cx="2286000" cy="3200400"/>
          </a:xfrm>
        </p:grpSpPr>
        <p:sp>
          <p:nvSpPr>
            <p:cNvPr id="60" name="Rectangle 59"/>
            <p:cNvSpPr/>
            <p:nvPr/>
          </p:nvSpPr>
          <p:spPr>
            <a:xfrm>
              <a:off x="2747330" y="34290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1135" y="60484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rot="18759998">
              <a:off x="2897300" y="40661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12" name="Group 11"/>
          <p:cNvGrpSpPr/>
          <p:nvPr/>
        </p:nvGrpSpPr>
        <p:grpSpPr>
          <a:xfrm>
            <a:off x="5031262" y="3429000"/>
            <a:ext cx="2286000" cy="3200400"/>
            <a:chOff x="5033328" y="3429000"/>
            <a:chExt cx="2286000" cy="3200400"/>
          </a:xfrm>
        </p:grpSpPr>
        <p:sp>
          <p:nvSpPr>
            <p:cNvPr id="72" name="Rectangle 71"/>
            <p:cNvSpPr/>
            <p:nvPr/>
          </p:nvSpPr>
          <p:spPr>
            <a:xfrm>
              <a:off x="5033328" y="34290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7133" y="60484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rot="18759998">
              <a:off x="5183298" y="40661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9" name="Group 8"/>
          <p:cNvGrpSpPr/>
          <p:nvPr/>
        </p:nvGrpSpPr>
        <p:grpSpPr>
          <a:xfrm>
            <a:off x="459265" y="6629400"/>
            <a:ext cx="2286000" cy="3200400"/>
            <a:chOff x="457200" y="6629400"/>
            <a:chExt cx="2286000" cy="3200400"/>
          </a:xfrm>
        </p:grpSpPr>
        <p:sp>
          <p:nvSpPr>
            <p:cNvPr id="75" name="Rectangle 74"/>
            <p:cNvSpPr/>
            <p:nvPr/>
          </p:nvSpPr>
          <p:spPr>
            <a:xfrm>
              <a:off x="457200" y="66294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1005" y="92488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rot="18759998">
              <a:off x="607170"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10" name="Group 9"/>
          <p:cNvGrpSpPr/>
          <p:nvPr/>
        </p:nvGrpSpPr>
        <p:grpSpPr>
          <a:xfrm>
            <a:off x="2745264" y="6629400"/>
            <a:ext cx="2286000" cy="3200400"/>
            <a:chOff x="2743199" y="6629400"/>
            <a:chExt cx="2286000" cy="3200400"/>
          </a:xfrm>
        </p:grpSpPr>
        <p:sp>
          <p:nvSpPr>
            <p:cNvPr id="78" name="Rectangle 77"/>
            <p:cNvSpPr/>
            <p:nvPr/>
          </p:nvSpPr>
          <p:spPr>
            <a:xfrm>
              <a:off x="2743199" y="66294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7004" y="92488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rot="18759998">
              <a:off x="2893169"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grpSp>
        <p:nvGrpSpPr>
          <p:cNvPr id="8" name="Group 7"/>
          <p:cNvGrpSpPr/>
          <p:nvPr/>
        </p:nvGrpSpPr>
        <p:grpSpPr>
          <a:xfrm>
            <a:off x="5031262" y="6629400"/>
            <a:ext cx="2286000" cy="3200400"/>
            <a:chOff x="5029197" y="6629400"/>
            <a:chExt cx="2286000" cy="3200400"/>
          </a:xfrm>
        </p:grpSpPr>
        <p:sp>
          <p:nvSpPr>
            <p:cNvPr id="81" name="Rectangle 80"/>
            <p:cNvSpPr/>
            <p:nvPr/>
          </p:nvSpPr>
          <p:spPr>
            <a:xfrm>
              <a:off x="5029197" y="6629400"/>
              <a:ext cx="2286000" cy="3200400"/>
            </a:xfrm>
            <a:prstGeom prst="rect">
              <a:avLst/>
            </a:prstGeom>
            <a:pattFill prst="dkDnDiag">
              <a:fgClr>
                <a:schemeClr val="accent4">
                  <a:lumMod val="40000"/>
                  <a:lumOff val="60000"/>
                </a:schemeClr>
              </a:fgClr>
              <a:bgClr>
                <a:schemeClr val="bg1"/>
              </a:bgClr>
            </a:patt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4" descr="https://d30y9cdsu7xlg0.cloudfront.net/png/81527-2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3002" y="9248861"/>
              <a:ext cx="498389" cy="498389"/>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rot="18759998">
              <a:off x="5179167" y="7266563"/>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grpSp>
    </p:spTree>
    <p:extLst>
      <p:ext uri="{BB962C8B-B14F-4D97-AF65-F5344CB8AC3E}">
        <p14:creationId xmlns:p14="http://schemas.microsoft.com/office/powerpoint/2010/main" val="1679018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147505" y="4806339"/>
            <a:ext cx="3250798" cy="523220"/>
          </a:xfrm>
          <a:prstGeom prst="rect">
            <a:avLst/>
          </a:prstGeom>
          <a:noFill/>
        </p:spPr>
        <p:txBody>
          <a:bodyPr wrap="square" rtlCol="0">
            <a:spAutoFit/>
          </a:bodyPr>
          <a:lstStyle/>
          <a:p>
            <a:pPr algn="ctr"/>
            <a:r>
              <a:rPr lang="en-US" sz="2800" b="1" dirty="0"/>
              <a:t>Character Cards</a:t>
            </a:r>
          </a:p>
        </p:txBody>
      </p:sp>
      <p:sp>
        <p:nvSpPr>
          <p:cNvPr id="31" name="Rectangle 30"/>
          <p:cNvSpPr/>
          <p:nvPr/>
        </p:nvSpPr>
        <p:spPr>
          <a:xfrm>
            <a:off x="459265" y="2286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rot="18759998">
            <a:off x="609235" y="8657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36" name="Rectangle 35"/>
          <p:cNvSpPr/>
          <p:nvPr/>
        </p:nvSpPr>
        <p:spPr>
          <a:xfrm>
            <a:off x="2745264" y="2286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rot="18759998">
            <a:off x="2895234" y="8657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39" name="Rectangle 38"/>
          <p:cNvSpPr/>
          <p:nvPr/>
        </p:nvSpPr>
        <p:spPr>
          <a:xfrm>
            <a:off x="5031262" y="2286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8759998">
            <a:off x="5181232" y="8657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48" name="Rectangle 47"/>
          <p:cNvSpPr/>
          <p:nvPr/>
        </p:nvSpPr>
        <p:spPr>
          <a:xfrm>
            <a:off x="459265" y="34290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8759998">
            <a:off x="609235" y="40661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60" name="Rectangle 59"/>
          <p:cNvSpPr/>
          <p:nvPr/>
        </p:nvSpPr>
        <p:spPr>
          <a:xfrm>
            <a:off x="2745264" y="34290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rot="18759998">
            <a:off x="2895234" y="40661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72" name="Rectangle 71"/>
          <p:cNvSpPr/>
          <p:nvPr/>
        </p:nvSpPr>
        <p:spPr>
          <a:xfrm>
            <a:off x="5031262" y="34290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rot="18759998">
            <a:off x="5181232" y="40661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75" name="Rectangle 74"/>
          <p:cNvSpPr/>
          <p:nvPr/>
        </p:nvSpPr>
        <p:spPr>
          <a:xfrm>
            <a:off x="459265" y="66294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rot="18759998">
            <a:off x="609235" y="72665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78" name="Rectangle 77"/>
          <p:cNvSpPr/>
          <p:nvPr/>
        </p:nvSpPr>
        <p:spPr>
          <a:xfrm>
            <a:off x="2745264" y="66294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rot="18759998">
            <a:off x="2895234" y="72665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81" name="Rectangle 80"/>
          <p:cNvSpPr/>
          <p:nvPr/>
        </p:nvSpPr>
        <p:spPr>
          <a:xfrm>
            <a:off x="5029200" y="6629400"/>
            <a:ext cx="2286000" cy="3200400"/>
          </a:xfrm>
          <a:prstGeom prst="rect">
            <a:avLst/>
          </a:prstGeom>
          <a:pattFill prst="dkDn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rot="18759998">
            <a:off x="5179170" y="7266563"/>
            <a:ext cx="1990951" cy="1200329"/>
          </a:xfrm>
          <a:prstGeom prst="rect">
            <a:avLst/>
          </a:prstGeom>
          <a:pattFill prst="dkDnDiag">
            <a:fgClr>
              <a:srgbClr val="7030A0"/>
            </a:fgClr>
            <a:bgClr>
              <a:schemeClr val="bg1"/>
            </a:bgClr>
          </a:patt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pic>
        <p:nvPicPr>
          <p:cNvPr id="3074" name="Picture 2" descr="Image result for use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815" y="2855459"/>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1915" y="2880859"/>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9815" y="2880859"/>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1915" y="6074909"/>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7815" y="6087609"/>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9815" y="6081259"/>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7815" y="9283700"/>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1915" y="9296400"/>
            <a:ext cx="424769" cy="4247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user symb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9815" y="9296400"/>
            <a:ext cx="424769" cy="42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78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79172"/>
            <a:ext cx="2286000" cy="3200400"/>
          </a:xfrm>
          <a:prstGeom prst="rect">
            <a:avLst/>
          </a:prstGeom>
          <a:pattFill prst="dkDnDiag">
            <a:fgClr>
              <a:schemeClr val="accent1">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rot="18759998">
            <a:off x="604725" y="1179208"/>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6" name="Rectangle 5"/>
          <p:cNvSpPr/>
          <p:nvPr/>
        </p:nvSpPr>
        <p:spPr>
          <a:xfrm>
            <a:off x="5029200" y="179172"/>
            <a:ext cx="2286000" cy="4876800"/>
          </a:xfrm>
          <a:prstGeom prst="rect">
            <a:avLst/>
          </a:prstGeom>
          <a:pattFill prst="dkDnDiag">
            <a:fgClr>
              <a:schemeClr val="accent1">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8759998">
            <a:off x="5176725" y="2017408"/>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9" name="Rectangle 8"/>
          <p:cNvSpPr/>
          <p:nvPr/>
        </p:nvSpPr>
        <p:spPr>
          <a:xfrm>
            <a:off x="2743200" y="179172"/>
            <a:ext cx="2286000" cy="4876800"/>
          </a:xfrm>
          <a:prstGeom prst="rect">
            <a:avLst/>
          </a:prstGeom>
          <a:pattFill prst="dkDnDiag">
            <a:fgClr>
              <a:schemeClr val="accent1">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rot="18759998">
            <a:off x="2890725" y="2017408"/>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1" name="Rectangle 10"/>
          <p:cNvSpPr/>
          <p:nvPr/>
        </p:nvSpPr>
        <p:spPr>
          <a:xfrm>
            <a:off x="5029200" y="5055972"/>
            <a:ext cx="2286000" cy="4876800"/>
          </a:xfrm>
          <a:prstGeom prst="rect">
            <a:avLst/>
          </a:prstGeom>
          <a:pattFill prst="dkDnDiag">
            <a:fgClr>
              <a:schemeClr val="accent1">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8759998">
            <a:off x="5176725" y="6894208"/>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3" name="Rectangle 12"/>
          <p:cNvSpPr/>
          <p:nvPr/>
        </p:nvSpPr>
        <p:spPr>
          <a:xfrm>
            <a:off x="2743200" y="5055972"/>
            <a:ext cx="2286000" cy="4876800"/>
          </a:xfrm>
          <a:prstGeom prst="rect">
            <a:avLst/>
          </a:prstGeom>
          <a:pattFill prst="dkDnDiag">
            <a:fgClr>
              <a:schemeClr val="accent1">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8759998">
            <a:off x="2890725" y="6894208"/>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
        <p:nvSpPr>
          <p:cNvPr id="16" name="Rectangle 15">
            <a:extLst>
              <a:ext uri="{FF2B5EF4-FFF2-40B4-BE49-F238E27FC236}">
                <a16:creationId xmlns:a16="http://schemas.microsoft.com/office/drawing/2014/main" id="{9881367E-57DC-4DC8-8F05-58CE6D08F948}"/>
              </a:ext>
            </a:extLst>
          </p:cNvPr>
          <p:cNvSpPr/>
          <p:nvPr/>
        </p:nvSpPr>
        <p:spPr>
          <a:xfrm>
            <a:off x="457200" y="3389086"/>
            <a:ext cx="2286000" cy="3200400"/>
          </a:xfrm>
          <a:prstGeom prst="rect">
            <a:avLst/>
          </a:prstGeom>
          <a:pattFill prst="dkDnDiag">
            <a:fgClr>
              <a:schemeClr val="accent1">
                <a:lumMod val="60000"/>
                <a:lumOff val="40000"/>
              </a:schemeClr>
            </a:fgClr>
            <a:bgClr>
              <a:schemeClr val="bg1"/>
            </a:bgClr>
          </a:patt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F393A85-F939-4B97-A044-75D62761C805}"/>
              </a:ext>
            </a:extLst>
          </p:cNvPr>
          <p:cNvSpPr txBox="1"/>
          <p:nvPr/>
        </p:nvSpPr>
        <p:spPr>
          <a:xfrm rot="18759998">
            <a:off x="577697" y="4414522"/>
            <a:ext cx="1990951" cy="1200329"/>
          </a:xfrm>
          <a:prstGeom prst="rect">
            <a:avLst/>
          </a:prstGeom>
          <a:noFill/>
        </p:spPr>
        <p:txBody>
          <a:bodyPr wrap="square" rtlCol="0">
            <a:spAutoFit/>
          </a:bodyPr>
          <a:lstStyle/>
          <a:p>
            <a:r>
              <a:rPr lang="en-US" sz="3600" dirty="0">
                <a:ln w="12700">
                  <a:solidFill>
                    <a:schemeClr val="bg1"/>
                  </a:solidFill>
                </a:ln>
                <a:solidFill>
                  <a:srgbClr val="FF0000"/>
                </a:solidFill>
                <a:effectLst>
                  <a:outerShdw blurRad="50800" dist="38100" dir="8100000" algn="tr" rotWithShape="0">
                    <a:prstClr val="black"/>
                  </a:outerShdw>
                </a:effectLst>
                <a:latin typeface="Super Mario 256" pitchFamily="2" charset="0"/>
              </a:rPr>
              <a:t>M</a:t>
            </a:r>
            <a:r>
              <a:rPr lang="en-US" sz="3600" dirty="0">
                <a:ln w="12700">
                  <a:solidFill>
                    <a:schemeClr val="bg1"/>
                  </a:solidFill>
                </a:ln>
                <a:solidFill>
                  <a:schemeClr val="accent1">
                    <a:lumMod val="75000"/>
                  </a:schemeClr>
                </a:solidFill>
                <a:effectLst>
                  <a:outerShdw blurRad="50800" dist="38100" dir="8100000" algn="tr" rotWithShape="0">
                    <a:prstClr val="black"/>
                  </a:outerShdw>
                </a:effectLst>
                <a:latin typeface="Super Mario 256" pitchFamily="2" charset="0"/>
              </a:rPr>
              <a:t>a</a:t>
            </a:r>
            <a:r>
              <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rPr>
              <a:t>r</a:t>
            </a:r>
            <a:r>
              <a:rPr lang="en-US" sz="3600" dirty="0">
                <a:ln w="12700">
                  <a:solidFill>
                    <a:schemeClr val="bg1"/>
                  </a:solidFill>
                </a:ln>
                <a:solidFill>
                  <a:srgbClr val="7030A0"/>
                </a:solidFill>
                <a:effectLst>
                  <a:outerShdw blurRad="50800" dist="38100" dir="8100000" algn="tr" rotWithShape="0">
                    <a:prstClr val="black"/>
                  </a:outerShdw>
                </a:effectLst>
                <a:latin typeface="Super Mario 256" pitchFamily="2" charset="0"/>
              </a:rPr>
              <a:t>i</a:t>
            </a:r>
            <a:r>
              <a:rPr lang="en-US" sz="3600" dirty="0">
                <a:ln w="12700">
                  <a:solidFill>
                    <a:schemeClr val="bg1"/>
                  </a:solidFill>
                </a:ln>
                <a:solidFill>
                  <a:schemeClr val="accent2"/>
                </a:solidFill>
                <a:effectLst>
                  <a:outerShdw blurRad="50800" dist="38100" dir="8100000" algn="tr" rotWithShape="0">
                    <a:prstClr val="black"/>
                  </a:outerShdw>
                </a:effectLst>
                <a:latin typeface="Super Mario 256" pitchFamily="2" charset="0"/>
              </a:rPr>
              <a:t>o</a:t>
            </a:r>
            <a:r>
              <a:rPr lang="en-US" sz="3600" dirty="0">
                <a:ln w="12700">
                  <a:solidFill>
                    <a:schemeClr val="bg1"/>
                  </a:solidFill>
                </a:ln>
                <a:effectLst>
                  <a:outerShdw blurRad="50800" dist="38100" dir="8100000" algn="tr" rotWithShape="0">
                    <a:prstClr val="black"/>
                  </a:outerShdw>
                </a:effectLst>
                <a:latin typeface="Super Mario 256" pitchFamily="2" charset="0"/>
              </a:rPr>
              <a:t> </a:t>
            </a:r>
            <a:r>
              <a:rPr lang="en-US" sz="3600" dirty="0" err="1">
                <a:ln w="12700">
                  <a:solidFill>
                    <a:schemeClr val="bg1"/>
                  </a:solidFill>
                </a:ln>
                <a:solidFill>
                  <a:schemeClr val="accent4"/>
                </a:solidFill>
                <a:effectLst>
                  <a:outerShdw blurRad="50800" dist="38100" dir="8100000" algn="tr" rotWithShape="0">
                    <a:prstClr val="black"/>
                  </a:outerShdw>
                </a:effectLst>
                <a:latin typeface="Super Mario 256" pitchFamily="2" charset="0"/>
              </a:rPr>
              <a:t>K</a:t>
            </a:r>
            <a:r>
              <a:rPr lang="en-US" sz="3600" dirty="0" err="1">
                <a:ln w="12700">
                  <a:solidFill>
                    <a:schemeClr val="bg1"/>
                  </a:solidFill>
                </a:ln>
                <a:solidFill>
                  <a:srgbClr val="92D050"/>
                </a:solidFill>
                <a:effectLst>
                  <a:outerShdw blurRad="50800" dist="38100" dir="8100000" algn="tr" rotWithShape="0">
                    <a:prstClr val="black"/>
                  </a:outerShdw>
                </a:effectLst>
                <a:latin typeface="Super Mario 256" pitchFamily="2" charset="0"/>
              </a:rPr>
              <a:t>a</a:t>
            </a:r>
            <a:r>
              <a:rPr lang="en-US" sz="3600" dirty="0" err="1">
                <a:ln w="12700">
                  <a:solidFill>
                    <a:schemeClr val="bg1"/>
                  </a:solidFill>
                </a:ln>
                <a:solidFill>
                  <a:srgbClr val="FF0000"/>
                </a:solidFill>
                <a:effectLst>
                  <a:outerShdw blurRad="50800" dist="38100" dir="8100000" algn="tr" rotWithShape="0">
                    <a:prstClr val="black"/>
                  </a:outerShdw>
                </a:effectLst>
                <a:latin typeface="Super Mario 256" pitchFamily="2" charset="0"/>
              </a:rPr>
              <a:t>r</a:t>
            </a:r>
            <a:r>
              <a:rPr lang="en-US" sz="3600" dirty="0" err="1">
                <a:ln w="12700">
                  <a:solidFill>
                    <a:schemeClr val="bg1"/>
                  </a:solidFill>
                </a:ln>
                <a:solidFill>
                  <a:schemeClr val="accent5"/>
                </a:solidFill>
                <a:effectLst>
                  <a:outerShdw blurRad="50800" dist="38100" dir="8100000" algn="tr" rotWithShape="0">
                    <a:prstClr val="black"/>
                  </a:outerShdw>
                </a:effectLst>
                <a:latin typeface="Super Mario 256" pitchFamily="2" charset="0"/>
              </a:rPr>
              <a:t>t</a:t>
            </a:r>
            <a:r>
              <a:rPr lang="en-US" sz="3600" dirty="0" err="1">
                <a:ln w="12700">
                  <a:solidFill>
                    <a:schemeClr val="bg1"/>
                  </a:solidFill>
                </a:ln>
                <a:solidFill>
                  <a:srgbClr val="00B050"/>
                </a:solidFill>
                <a:effectLst>
                  <a:outerShdw blurRad="50800" dist="38100" dir="8100000" algn="tr" rotWithShape="0">
                    <a:prstClr val="black"/>
                  </a:outerShdw>
                </a:effectLst>
                <a:latin typeface="Super Mario 256" pitchFamily="2" charset="0"/>
              </a:rPr>
              <a:t>y</a:t>
            </a:r>
            <a:endParaRPr lang="en-US" sz="3600" dirty="0">
              <a:ln w="12700">
                <a:solidFill>
                  <a:schemeClr val="bg1"/>
                </a:solidFill>
              </a:ln>
              <a:solidFill>
                <a:srgbClr val="00B050"/>
              </a:solidFill>
              <a:effectLst>
                <a:outerShdw blurRad="50800" dist="38100" dir="8100000" algn="tr" rotWithShape="0">
                  <a:prstClr val="black"/>
                </a:outerShdw>
              </a:effectLst>
              <a:latin typeface="Super Mario 256" pitchFamily="2" charset="0"/>
            </a:endParaRPr>
          </a:p>
        </p:txBody>
      </p:sp>
    </p:spTree>
    <p:extLst>
      <p:ext uri="{BB962C8B-B14F-4D97-AF65-F5344CB8AC3E}">
        <p14:creationId xmlns:p14="http://schemas.microsoft.com/office/powerpoint/2010/main" val="342393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3631798" y="5202201"/>
            <a:ext cx="3250798" cy="461665"/>
          </a:xfrm>
          <a:prstGeom prst="rect">
            <a:avLst/>
          </a:prstGeom>
          <a:noFill/>
        </p:spPr>
        <p:txBody>
          <a:bodyPr wrap="square" rtlCol="0">
            <a:spAutoFit/>
          </a:bodyPr>
          <a:lstStyle/>
          <a:p>
            <a:pPr algn="ctr"/>
            <a:r>
              <a:rPr lang="en-US" sz="2400" b="1" dirty="0" err="1"/>
              <a:t>Misc</a:t>
            </a:r>
            <a:endParaRPr lang="en-US" sz="2400" b="1" dirty="0"/>
          </a:p>
        </p:txBody>
      </p:sp>
      <p:sp>
        <p:nvSpPr>
          <p:cNvPr id="732" name="TextBox 731"/>
          <p:cNvSpPr txBox="1"/>
          <p:nvPr/>
        </p:nvSpPr>
        <p:spPr>
          <a:xfrm>
            <a:off x="600447" y="302076"/>
            <a:ext cx="2009154" cy="369332"/>
          </a:xfrm>
          <a:prstGeom prst="rect">
            <a:avLst/>
          </a:prstGeom>
          <a:noFill/>
        </p:spPr>
        <p:txBody>
          <a:bodyPr wrap="square" rtlCol="0">
            <a:spAutoFit/>
          </a:bodyPr>
          <a:lstStyle/>
          <a:p>
            <a:pPr algn="ctr"/>
            <a:r>
              <a:rPr lang="en-US" b="1" dirty="0">
                <a:latin typeface="Baskerville Old Face" panose="02020602080505020303" pitchFamily="18" charset="0"/>
              </a:rPr>
              <a:t>Points Key</a:t>
            </a:r>
          </a:p>
        </p:txBody>
      </p:sp>
      <p:graphicFrame>
        <p:nvGraphicFramePr>
          <p:cNvPr id="798" name="Table 797"/>
          <p:cNvGraphicFramePr>
            <a:graphicFrameLocks noGrp="1"/>
          </p:cNvGraphicFramePr>
          <p:nvPr>
            <p:extLst>
              <p:ext uri="{D42A27DB-BD31-4B8C-83A1-F6EECF244321}">
                <p14:modId xmlns:p14="http://schemas.microsoft.com/office/powerpoint/2010/main" val="4292905659"/>
              </p:ext>
            </p:extLst>
          </p:nvPr>
        </p:nvGraphicFramePr>
        <p:xfrm>
          <a:off x="462024" y="640655"/>
          <a:ext cx="2286000" cy="4023360"/>
        </p:xfrm>
        <a:graphic>
          <a:graphicData uri="http://schemas.openxmlformats.org/drawingml/2006/table">
            <a:tbl>
              <a:tblPr firstRow="1" bandRow="1">
                <a:tableStyleId>{0E3FDE45-AF77-4B5C-9715-49D594BDF05E}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25582">
                <a:tc>
                  <a:txBody>
                    <a:bodyPr/>
                    <a:lstStyle/>
                    <a:p>
                      <a:pPr algn="ctr"/>
                      <a:r>
                        <a:rPr lang="en-US" sz="1600" b="0" dirty="0"/>
                        <a:t>1</a:t>
                      </a:r>
                      <a:r>
                        <a:rPr lang="en-US" sz="1600" b="0" baseline="30000" dirty="0"/>
                        <a:t>st</a:t>
                      </a:r>
                      <a:endParaRPr lang="en-US" sz="1600" b="0" dirty="0"/>
                    </a:p>
                  </a:txBody>
                  <a:tcPr/>
                </a:tc>
                <a:tc>
                  <a:txBody>
                    <a:bodyPr/>
                    <a:lstStyle/>
                    <a:p>
                      <a:pPr algn="ctr"/>
                      <a:r>
                        <a:rPr lang="en-US" sz="1600" b="0" dirty="0"/>
                        <a:t>15</a:t>
                      </a:r>
                    </a:p>
                  </a:txBody>
                  <a:tcPr/>
                </a:tc>
                <a:extLst>
                  <a:ext uri="{0D108BD9-81ED-4DB2-BD59-A6C34878D82A}">
                    <a16:rowId xmlns:a16="http://schemas.microsoft.com/office/drawing/2014/main" val="10000"/>
                  </a:ext>
                </a:extLst>
              </a:tr>
              <a:tr h="325582">
                <a:tc>
                  <a:txBody>
                    <a:bodyPr/>
                    <a:lstStyle/>
                    <a:p>
                      <a:pPr algn="ctr"/>
                      <a:r>
                        <a:rPr lang="en-US" sz="1600" b="0" dirty="0"/>
                        <a:t>2</a:t>
                      </a:r>
                      <a:r>
                        <a:rPr lang="en-US" sz="1600" b="0" baseline="30000" dirty="0"/>
                        <a:t>nd</a:t>
                      </a:r>
                      <a:endParaRPr lang="en-US" sz="1600" b="0" dirty="0"/>
                    </a:p>
                  </a:txBody>
                  <a:tcPr/>
                </a:tc>
                <a:tc>
                  <a:txBody>
                    <a:bodyPr/>
                    <a:lstStyle/>
                    <a:p>
                      <a:pPr algn="ctr"/>
                      <a:r>
                        <a:rPr lang="en-US" sz="1600" b="0" dirty="0"/>
                        <a:t>12</a:t>
                      </a:r>
                    </a:p>
                  </a:txBody>
                  <a:tcPr/>
                </a:tc>
                <a:extLst>
                  <a:ext uri="{0D108BD9-81ED-4DB2-BD59-A6C34878D82A}">
                    <a16:rowId xmlns:a16="http://schemas.microsoft.com/office/drawing/2014/main" val="10001"/>
                  </a:ext>
                </a:extLst>
              </a:tr>
              <a:tr h="325582">
                <a:tc>
                  <a:txBody>
                    <a:bodyPr/>
                    <a:lstStyle/>
                    <a:p>
                      <a:pPr algn="ctr"/>
                      <a:r>
                        <a:rPr lang="en-US" sz="1600" b="0" dirty="0"/>
                        <a:t>3</a:t>
                      </a:r>
                      <a:r>
                        <a:rPr lang="en-US" sz="1600" b="0" baseline="30000" dirty="0"/>
                        <a:t>rd</a:t>
                      </a:r>
                      <a:endParaRPr lang="en-US" sz="1600" b="0" dirty="0"/>
                    </a:p>
                  </a:txBody>
                  <a:tcPr/>
                </a:tc>
                <a:tc>
                  <a:txBody>
                    <a:bodyPr/>
                    <a:lstStyle/>
                    <a:p>
                      <a:pPr algn="ctr"/>
                      <a:r>
                        <a:rPr lang="en-US" sz="1600" b="0" dirty="0"/>
                        <a:t>10</a:t>
                      </a:r>
                    </a:p>
                  </a:txBody>
                  <a:tcPr/>
                </a:tc>
                <a:extLst>
                  <a:ext uri="{0D108BD9-81ED-4DB2-BD59-A6C34878D82A}">
                    <a16:rowId xmlns:a16="http://schemas.microsoft.com/office/drawing/2014/main" val="10002"/>
                  </a:ext>
                </a:extLst>
              </a:tr>
              <a:tr h="325582">
                <a:tc>
                  <a:txBody>
                    <a:bodyPr/>
                    <a:lstStyle/>
                    <a:p>
                      <a:pPr algn="ctr"/>
                      <a:r>
                        <a:rPr lang="en-US" sz="1600" b="0" dirty="0"/>
                        <a:t>4</a:t>
                      </a:r>
                      <a:r>
                        <a:rPr lang="en-US" sz="1600" b="0" baseline="30000" dirty="0"/>
                        <a:t>th</a:t>
                      </a:r>
                      <a:endParaRPr lang="en-US" sz="1600" b="0" dirty="0"/>
                    </a:p>
                  </a:txBody>
                  <a:tcPr/>
                </a:tc>
                <a:tc>
                  <a:txBody>
                    <a:bodyPr/>
                    <a:lstStyle/>
                    <a:p>
                      <a:pPr algn="ctr"/>
                      <a:r>
                        <a:rPr lang="en-US" sz="1600" b="0" dirty="0"/>
                        <a:t>9</a:t>
                      </a:r>
                    </a:p>
                  </a:txBody>
                  <a:tcPr/>
                </a:tc>
                <a:extLst>
                  <a:ext uri="{0D108BD9-81ED-4DB2-BD59-A6C34878D82A}">
                    <a16:rowId xmlns:a16="http://schemas.microsoft.com/office/drawing/2014/main" val="10003"/>
                  </a:ext>
                </a:extLst>
              </a:tr>
              <a:tr h="325582">
                <a:tc>
                  <a:txBody>
                    <a:bodyPr/>
                    <a:lstStyle/>
                    <a:p>
                      <a:pPr algn="ctr"/>
                      <a:r>
                        <a:rPr lang="en-US" sz="1600" b="0" dirty="0"/>
                        <a:t>5</a:t>
                      </a:r>
                      <a:r>
                        <a:rPr lang="en-US" sz="1600" b="0" baseline="30000" dirty="0"/>
                        <a:t>th</a:t>
                      </a:r>
                      <a:endParaRPr lang="en-US" sz="1600" b="0" dirty="0"/>
                    </a:p>
                  </a:txBody>
                  <a:tcPr/>
                </a:tc>
                <a:tc>
                  <a:txBody>
                    <a:bodyPr/>
                    <a:lstStyle/>
                    <a:p>
                      <a:pPr algn="ctr"/>
                      <a:r>
                        <a:rPr lang="en-US" sz="1600" b="0" dirty="0"/>
                        <a:t>8</a:t>
                      </a:r>
                    </a:p>
                  </a:txBody>
                  <a:tcPr/>
                </a:tc>
                <a:extLst>
                  <a:ext uri="{0D108BD9-81ED-4DB2-BD59-A6C34878D82A}">
                    <a16:rowId xmlns:a16="http://schemas.microsoft.com/office/drawing/2014/main" val="10004"/>
                  </a:ext>
                </a:extLst>
              </a:tr>
              <a:tr h="325582">
                <a:tc>
                  <a:txBody>
                    <a:bodyPr/>
                    <a:lstStyle/>
                    <a:p>
                      <a:pPr algn="ctr"/>
                      <a:r>
                        <a:rPr lang="en-US" sz="1600" b="0" dirty="0"/>
                        <a:t>6</a:t>
                      </a:r>
                      <a:r>
                        <a:rPr lang="en-US" sz="1600" b="0" baseline="30000" dirty="0"/>
                        <a:t>th</a:t>
                      </a:r>
                      <a:endParaRPr lang="en-US" sz="1600" b="0" dirty="0"/>
                    </a:p>
                  </a:txBody>
                  <a:tcPr/>
                </a:tc>
                <a:tc>
                  <a:txBody>
                    <a:bodyPr/>
                    <a:lstStyle/>
                    <a:p>
                      <a:pPr algn="ctr"/>
                      <a:r>
                        <a:rPr lang="en-US" sz="1600" b="0" dirty="0"/>
                        <a:t>7</a:t>
                      </a:r>
                    </a:p>
                  </a:txBody>
                  <a:tcPr/>
                </a:tc>
                <a:extLst>
                  <a:ext uri="{0D108BD9-81ED-4DB2-BD59-A6C34878D82A}">
                    <a16:rowId xmlns:a16="http://schemas.microsoft.com/office/drawing/2014/main" val="10005"/>
                  </a:ext>
                </a:extLst>
              </a:tr>
              <a:tr h="325582">
                <a:tc>
                  <a:txBody>
                    <a:bodyPr/>
                    <a:lstStyle/>
                    <a:p>
                      <a:pPr algn="ctr"/>
                      <a:r>
                        <a:rPr lang="en-US" sz="1600" b="0" dirty="0"/>
                        <a:t>7</a:t>
                      </a:r>
                      <a:r>
                        <a:rPr lang="en-US" sz="1600" b="0" baseline="30000" dirty="0"/>
                        <a:t>th</a:t>
                      </a:r>
                      <a:endParaRPr lang="en-US" sz="1600" b="0" dirty="0"/>
                    </a:p>
                  </a:txBody>
                  <a:tcPr/>
                </a:tc>
                <a:tc>
                  <a:txBody>
                    <a:bodyPr/>
                    <a:lstStyle/>
                    <a:p>
                      <a:pPr algn="ctr"/>
                      <a:r>
                        <a:rPr lang="en-US" sz="1600" b="0" dirty="0"/>
                        <a:t>6</a:t>
                      </a:r>
                    </a:p>
                  </a:txBody>
                  <a:tcPr/>
                </a:tc>
                <a:extLst>
                  <a:ext uri="{0D108BD9-81ED-4DB2-BD59-A6C34878D82A}">
                    <a16:rowId xmlns:a16="http://schemas.microsoft.com/office/drawing/2014/main" val="10006"/>
                  </a:ext>
                </a:extLst>
              </a:tr>
              <a:tr h="325582">
                <a:tc>
                  <a:txBody>
                    <a:bodyPr/>
                    <a:lstStyle/>
                    <a:p>
                      <a:pPr algn="ctr"/>
                      <a:r>
                        <a:rPr lang="en-US" sz="1600" b="0" dirty="0"/>
                        <a:t>8th</a:t>
                      </a:r>
                    </a:p>
                  </a:txBody>
                  <a:tcPr/>
                </a:tc>
                <a:tc>
                  <a:txBody>
                    <a:bodyPr/>
                    <a:lstStyle/>
                    <a:p>
                      <a:pPr algn="ctr"/>
                      <a:r>
                        <a:rPr lang="en-US" sz="1600" b="0" dirty="0"/>
                        <a:t>5</a:t>
                      </a:r>
                    </a:p>
                  </a:txBody>
                  <a:tcPr/>
                </a:tc>
                <a:extLst>
                  <a:ext uri="{0D108BD9-81ED-4DB2-BD59-A6C34878D82A}">
                    <a16:rowId xmlns:a16="http://schemas.microsoft.com/office/drawing/2014/main" val="10007"/>
                  </a:ext>
                </a:extLst>
              </a:tr>
              <a:tr h="325582">
                <a:tc>
                  <a:txBody>
                    <a:bodyPr/>
                    <a:lstStyle/>
                    <a:p>
                      <a:pPr algn="ctr"/>
                      <a:r>
                        <a:rPr lang="en-US" sz="1600" b="0" dirty="0"/>
                        <a:t>9</a:t>
                      </a:r>
                      <a:r>
                        <a:rPr lang="en-US" sz="1600" b="0" baseline="30000" dirty="0"/>
                        <a:t>th</a:t>
                      </a:r>
                      <a:endParaRPr lang="en-US" sz="1600" b="0" dirty="0"/>
                    </a:p>
                  </a:txBody>
                  <a:tcPr/>
                </a:tc>
                <a:tc>
                  <a:txBody>
                    <a:bodyPr/>
                    <a:lstStyle/>
                    <a:p>
                      <a:pPr algn="ctr"/>
                      <a:r>
                        <a:rPr lang="en-US" sz="1600" b="0" dirty="0"/>
                        <a:t>4</a:t>
                      </a:r>
                    </a:p>
                  </a:txBody>
                  <a:tcPr/>
                </a:tc>
                <a:extLst>
                  <a:ext uri="{0D108BD9-81ED-4DB2-BD59-A6C34878D82A}">
                    <a16:rowId xmlns:a16="http://schemas.microsoft.com/office/drawing/2014/main" val="10008"/>
                  </a:ext>
                </a:extLst>
              </a:tr>
              <a:tr h="325582">
                <a:tc>
                  <a:txBody>
                    <a:bodyPr/>
                    <a:lstStyle/>
                    <a:p>
                      <a:pPr algn="ctr"/>
                      <a:r>
                        <a:rPr lang="en-US" sz="1600" b="0" dirty="0"/>
                        <a:t>10</a:t>
                      </a:r>
                      <a:r>
                        <a:rPr lang="en-US" sz="1600" b="0" baseline="30000" dirty="0"/>
                        <a:t>th</a:t>
                      </a:r>
                      <a:endParaRPr lang="en-US" sz="1600" b="0" dirty="0"/>
                    </a:p>
                  </a:txBody>
                  <a:tcPr/>
                </a:tc>
                <a:tc>
                  <a:txBody>
                    <a:bodyPr/>
                    <a:lstStyle/>
                    <a:p>
                      <a:pPr algn="ctr"/>
                      <a:r>
                        <a:rPr lang="en-US" sz="1600" b="0" dirty="0"/>
                        <a:t>3</a:t>
                      </a:r>
                    </a:p>
                  </a:txBody>
                  <a:tcPr/>
                </a:tc>
                <a:extLst>
                  <a:ext uri="{0D108BD9-81ED-4DB2-BD59-A6C34878D82A}">
                    <a16:rowId xmlns:a16="http://schemas.microsoft.com/office/drawing/2014/main" val="10009"/>
                  </a:ext>
                </a:extLst>
              </a:tr>
              <a:tr h="325582">
                <a:tc>
                  <a:txBody>
                    <a:bodyPr/>
                    <a:lstStyle/>
                    <a:p>
                      <a:pPr algn="ctr"/>
                      <a:r>
                        <a:rPr lang="en-US" sz="1600" b="0" dirty="0"/>
                        <a:t>11</a:t>
                      </a:r>
                      <a:r>
                        <a:rPr lang="en-US" sz="1600" b="0" baseline="30000" dirty="0"/>
                        <a:t>th</a:t>
                      </a:r>
                      <a:endParaRPr lang="en-US" sz="1600" b="0" dirty="0"/>
                    </a:p>
                  </a:txBody>
                  <a:tcPr/>
                </a:tc>
                <a:tc>
                  <a:txBody>
                    <a:bodyPr/>
                    <a:lstStyle/>
                    <a:p>
                      <a:pPr algn="ctr"/>
                      <a:r>
                        <a:rPr lang="en-US" sz="1600" b="0" dirty="0"/>
                        <a:t>2</a:t>
                      </a:r>
                    </a:p>
                  </a:txBody>
                  <a:tcPr/>
                </a:tc>
                <a:extLst>
                  <a:ext uri="{0D108BD9-81ED-4DB2-BD59-A6C34878D82A}">
                    <a16:rowId xmlns:a16="http://schemas.microsoft.com/office/drawing/2014/main" val="10010"/>
                  </a:ext>
                </a:extLst>
              </a:tr>
              <a:tr h="325582">
                <a:tc>
                  <a:txBody>
                    <a:bodyPr/>
                    <a:lstStyle/>
                    <a:p>
                      <a:pPr algn="ctr"/>
                      <a:r>
                        <a:rPr lang="en-US" sz="1600" b="0" dirty="0"/>
                        <a:t>12</a:t>
                      </a:r>
                      <a:r>
                        <a:rPr lang="en-US" sz="1600" b="0" baseline="30000" dirty="0"/>
                        <a:t>th</a:t>
                      </a:r>
                      <a:endParaRPr lang="en-US" sz="1600" b="0" dirty="0"/>
                    </a:p>
                  </a:txBody>
                  <a:tcPr/>
                </a:tc>
                <a:tc>
                  <a:txBody>
                    <a:bodyPr/>
                    <a:lstStyle/>
                    <a:p>
                      <a:pPr algn="ctr"/>
                      <a:r>
                        <a:rPr lang="en-US" sz="1600" b="0" dirty="0"/>
                        <a:t>1</a:t>
                      </a:r>
                    </a:p>
                  </a:txBody>
                  <a:tcPr/>
                </a:tc>
                <a:extLst>
                  <a:ext uri="{0D108BD9-81ED-4DB2-BD59-A6C34878D82A}">
                    <a16:rowId xmlns:a16="http://schemas.microsoft.com/office/drawing/2014/main" val="10011"/>
                  </a:ext>
                </a:extLst>
              </a:tr>
            </a:tbl>
          </a:graphicData>
        </a:graphic>
      </p:graphicFrame>
      <p:sp>
        <p:nvSpPr>
          <p:cNvPr id="801" name="TextBox 800"/>
          <p:cNvSpPr txBox="1"/>
          <p:nvPr/>
        </p:nvSpPr>
        <p:spPr>
          <a:xfrm>
            <a:off x="5183307" y="211617"/>
            <a:ext cx="2009154" cy="369332"/>
          </a:xfrm>
          <a:prstGeom prst="rect">
            <a:avLst/>
          </a:prstGeom>
          <a:noFill/>
        </p:spPr>
        <p:txBody>
          <a:bodyPr wrap="square" rtlCol="0">
            <a:spAutoFit/>
          </a:bodyPr>
          <a:lstStyle/>
          <a:p>
            <a:pPr algn="ctr"/>
            <a:r>
              <a:rPr lang="en-US" dirty="0">
                <a:latin typeface="Montserrat ExtraBold" panose="00000900000000000000" pitchFamily="2" charset="0"/>
              </a:rPr>
              <a:t>Scores</a:t>
            </a:r>
          </a:p>
        </p:txBody>
      </p:sp>
      <p:graphicFrame>
        <p:nvGraphicFramePr>
          <p:cNvPr id="802" name="Table 801"/>
          <p:cNvGraphicFramePr>
            <a:graphicFrameLocks noGrp="1"/>
          </p:cNvGraphicFramePr>
          <p:nvPr>
            <p:extLst>
              <p:ext uri="{D42A27DB-BD31-4B8C-83A1-F6EECF244321}">
                <p14:modId xmlns:p14="http://schemas.microsoft.com/office/powerpoint/2010/main" val="3726948516"/>
              </p:ext>
            </p:extLst>
          </p:nvPr>
        </p:nvGraphicFramePr>
        <p:xfrm>
          <a:off x="5141101" y="540532"/>
          <a:ext cx="2102918" cy="2672165"/>
        </p:xfrm>
        <a:graphic>
          <a:graphicData uri="http://schemas.openxmlformats.org/drawingml/2006/table">
            <a:tbl>
              <a:tblPr firstRow="1" bandRow="1">
                <a:tableStyleId>{5940675A-B579-460E-94D1-54222C63F5DA}</a:tableStyleId>
              </a:tblPr>
              <a:tblGrid>
                <a:gridCol w="570151">
                  <a:extLst>
                    <a:ext uri="{9D8B030D-6E8A-4147-A177-3AD203B41FA5}">
                      <a16:colId xmlns:a16="http://schemas.microsoft.com/office/drawing/2014/main" val="20000"/>
                    </a:ext>
                  </a:extLst>
                </a:gridCol>
                <a:gridCol w="389745">
                  <a:extLst>
                    <a:ext uri="{9D8B030D-6E8A-4147-A177-3AD203B41FA5}">
                      <a16:colId xmlns:a16="http://schemas.microsoft.com/office/drawing/2014/main" val="20001"/>
                    </a:ext>
                  </a:extLst>
                </a:gridCol>
                <a:gridCol w="402630">
                  <a:extLst>
                    <a:ext uri="{9D8B030D-6E8A-4147-A177-3AD203B41FA5}">
                      <a16:colId xmlns:a16="http://schemas.microsoft.com/office/drawing/2014/main" val="20002"/>
                    </a:ext>
                  </a:extLst>
                </a:gridCol>
                <a:gridCol w="371342">
                  <a:extLst>
                    <a:ext uri="{9D8B030D-6E8A-4147-A177-3AD203B41FA5}">
                      <a16:colId xmlns:a16="http://schemas.microsoft.com/office/drawing/2014/main" val="20003"/>
                    </a:ext>
                  </a:extLst>
                </a:gridCol>
                <a:gridCol w="369050">
                  <a:extLst>
                    <a:ext uri="{9D8B030D-6E8A-4147-A177-3AD203B41FA5}">
                      <a16:colId xmlns:a16="http://schemas.microsoft.com/office/drawing/2014/main" val="20004"/>
                    </a:ext>
                  </a:extLst>
                </a:gridCol>
              </a:tblGrid>
              <a:tr h="294209">
                <a:tc>
                  <a:txBody>
                    <a:bodyPr/>
                    <a:lstStyle/>
                    <a:p>
                      <a:r>
                        <a:rPr lang="en-US" sz="900" dirty="0">
                          <a:latin typeface="Montserrat Medium" panose="00000600000000000000" pitchFamily="2" charset="0"/>
                        </a:rPr>
                        <a:t>Player</a:t>
                      </a:r>
                    </a:p>
                  </a:txBody>
                  <a:tcPr/>
                </a:tc>
                <a:tc>
                  <a:txBody>
                    <a:bodyPr/>
                    <a:lstStyle/>
                    <a:p>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0"/>
                  </a:ext>
                </a:extLst>
              </a:tr>
              <a:tr h="344426">
                <a:tc>
                  <a:txBody>
                    <a:bodyPr/>
                    <a:lstStyle/>
                    <a:p>
                      <a:r>
                        <a:rPr lang="en-US" sz="900" dirty="0">
                          <a:latin typeface="Montserrat Medium" panose="00000600000000000000" pitchFamily="2" charset="0"/>
                        </a:rPr>
                        <a:t>1</a:t>
                      </a:r>
                      <a:r>
                        <a:rPr lang="en-US" sz="900" baseline="30000" dirty="0">
                          <a:latin typeface="Montserrat Medium" panose="00000600000000000000" pitchFamily="2" charset="0"/>
                        </a:rPr>
                        <a:t>st </a:t>
                      </a:r>
                      <a:r>
                        <a:rPr lang="en-US" sz="900" dirty="0">
                          <a:latin typeface="Montserrat Medium" panose="00000600000000000000" pitchFamily="2" charset="0"/>
                        </a:rPr>
                        <a:t>Race</a:t>
                      </a:r>
                    </a:p>
                  </a:txBody>
                  <a:tcPr/>
                </a:tc>
                <a:tc>
                  <a:txBody>
                    <a:bodyPr/>
                    <a:lstStyle/>
                    <a:p>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1"/>
                  </a:ext>
                </a:extLst>
              </a:tr>
              <a:tr h="362731">
                <a:tc>
                  <a:txBody>
                    <a:bodyPr/>
                    <a:lstStyle/>
                    <a:p>
                      <a:r>
                        <a:rPr lang="en-US" sz="900" dirty="0">
                          <a:latin typeface="Montserrat Medium" panose="00000600000000000000" pitchFamily="2" charset="0"/>
                        </a:rPr>
                        <a:t>2</a:t>
                      </a:r>
                      <a:r>
                        <a:rPr lang="en-US" sz="900" baseline="30000" dirty="0">
                          <a:latin typeface="Montserrat Medium" panose="00000600000000000000" pitchFamily="2" charset="0"/>
                        </a:rPr>
                        <a:t>nd</a:t>
                      </a:r>
                      <a:r>
                        <a:rPr lang="en-US" sz="900" dirty="0">
                          <a:latin typeface="Montserrat Medium" panose="00000600000000000000" pitchFamily="2" charset="0"/>
                        </a:rPr>
                        <a:t> Race</a:t>
                      </a:r>
                    </a:p>
                  </a:txBody>
                  <a:tcPr/>
                </a:tc>
                <a:tc>
                  <a:txBody>
                    <a:bodyPr/>
                    <a:lstStyle/>
                    <a:p>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2"/>
                  </a:ext>
                </a:extLst>
              </a:tr>
              <a:tr h="304972">
                <a:tc>
                  <a:txBody>
                    <a:bodyPr/>
                    <a:lstStyle/>
                    <a:p>
                      <a:r>
                        <a:rPr lang="en-US" sz="900" dirty="0">
                          <a:latin typeface="Montserrat Medium" panose="00000600000000000000" pitchFamily="2" charset="0"/>
                        </a:rPr>
                        <a:t>3</a:t>
                      </a:r>
                      <a:r>
                        <a:rPr lang="en-US" sz="900" baseline="30000" dirty="0">
                          <a:latin typeface="Montserrat Medium" panose="00000600000000000000" pitchFamily="2" charset="0"/>
                        </a:rPr>
                        <a:t>rd</a:t>
                      </a:r>
                      <a:r>
                        <a:rPr lang="en-US" sz="900" dirty="0">
                          <a:latin typeface="Montserrat Medium" panose="00000600000000000000" pitchFamily="2" charset="0"/>
                        </a:rPr>
                        <a:t> Race</a:t>
                      </a:r>
                    </a:p>
                  </a:txBody>
                  <a:tcPr/>
                </a:tc>
                <a:tc>
                  <a:txBody>
                    <a:bodyPr/>
                    <a:lstStyle/>
                    <a:p>
                      <a:endParaRPr lang="en-US" sz="900" dirty="0">
                        <a:latin typeface="Montserrat Medium" panose="00000600000000000000" pitchFamily="2" charset="0"/>
                      </a:endParaRPr>
                    </a:p>
                  </a:txBody>
                  <a:tcPr/>
                </a:tc>
                <a:tc>
                  <a:txBody>
                    <a:bodyPr/>
                    <a:lstStyle/>
                    <a:p>
                      <a:endParaRPr lang="en-US" sz="90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3"/>
                  </a:ext>
                </a:extLst>
              </a:tr>
              <a:tr h="304972">
                <a:tc>
                  <a:txBody>
                    <a:bodyPr/>
                    <a:lstStyle/>
                    <a:p>
                      <a:r>
                        <a:rPr lang="en-US" sz="900" dirty="0">
                          <a:latin typeface="Montserrat Medium" panose="00000600000000000000" pitchFamily="2" charset="0"/>
                        </a:rPr>
                        <a:t>4</a:t>
                      </a:r>
                      <a:r>
                        <a:rPr lang="en-US" sz="900" baseline="30000" dirty="0">
                          <a:latin typeface="Montserrat Medium" panose="00000600000000000000" pitchFamily="2" charset="0"/>
                        </a:rPr>
                        <a:t>th</a:t>
                      </a:r>
                      <a:r>
                        <a:rPr lang="en-US" sz="900" dirty="0">
                          <a:latin typeface="Montserrat Medium" panose="00000600000000000000" pitchFamily="2" charset="0"/>
                        </a:rPr>
                        <a:t> </a:t>
                      </a:r>
                      <a:r>
                        <a:rPr lang="en-US" sz="900" baseline="0" dirty="0">
                          <a:latin typeface="Montserrat Medium" panose="00000600000000000000" pitchFamily="2" charset="0"/>
                        </a:rPr>
                        <a:t>Race</a:t>
                      </a:r>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a:latin typeface="Montserrat Medium" panose="00000600000000000000" pitchFamily="2" charset="0"/>
                      </a:endParaRPr>
                    </a:p>
                  </a:txBody>
                  <a:tcPr/>
                </a:tc>
                <a:tc>
                  <a:txBody>
                    <a:bodyPr/>
                    <a:lstStyle/>
                    <a:p>
                      <a:endParaRPr lang="en-US" sz="900"/>
                    </a:p>
                  </a:txBody>
                  <a:tcPr/>
                </a:tc>
                <a:tc>
                  <a:txBody>
                    <a:bodyPr/>
                    <a:lstStyle/>
                    <a:p>
                      <a:endParaRPr lang="en-US" sz="900" dirty="0"/>
                    </a:p>
                  </a:txBody>
                  <a:tcPr/>
                </a:tc>
                <a:extLst>
                  <a:ext uri="{0D108BD9-81ED-4DB2-BD59-A6C34878D82A}">
                    <a16:rowId xmlns:a16="http://schemas.microsoft.com/office/drawing/2014/main" val="10004"/>
                  </a:ext>
                </a:extLst>
              </a:tr>
              <a:tr h="304972">
                <a:tc>
                  <a:txBody>
                    <a:bodyPr/>
                    <a:lstStyle/>
                    <a:p>
                      <a:r>
                        <a:rPr lang="en-US" sz="900" dirty="0">
                          <a:latin typeface="Montserrat Medium" panose="00000600000000000000" pitchFamily="2" charset="0"/>
                        </a:rPr>
                        <a:t>Goal</a:t>
                      </a:r>
                    </a:p>
                  </a:txBody>
                  <a:tcPr/>
                </a:tc>
                <a:tc>
                  <a:txBody>
                    <a:bodyPr/>
                    <a:lstStyle/>
                    <a:p>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5"/>
                  </a:ext>
                </a:extLst>
              </a:tr>
              <a:tr h="304972">
                <a:tc>
                  <a:txBody>
                    <a:bodyPr/>
                    <a:lstStyle/>
                    <a:p>
                      <a:r>
                        <a:rPr lang="en-US" sz="600" dirty="0">
                          <a:latin typeface="Montserrat Medium" panose="00000600000000000000" pitchFamily="2" charset="0"/>
                        </a:rPr>
                        <a:t>Achievements</a:t>
                      </a:r>
                    </a:p>
                  </a:txBody>
                  <a:tcPr/>
                </a:tc>
                <a:tc>
                  <a:txBody>
                    <a:bodyPr/>
                    <a:lstStyle/>
                    <a:p>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6"/>
                  </a:ext>
                </a:extLst>
              </a:tr>
              <a:tr h="304972">
                <a:tc>
                  <a:txBody>
                    <a:bodyPr/>
                    <a:lstStyle/>
                    <a:p>
                      <a:r>
                        <a:rPr lang="en-US" sz="900" dirty="0">
                          <a:latin typeface="Montserrat Medium" panose="00000600000000000000" pitchFamily="2" charset="0"/>
                        </a:rPr>
                        <a:t>Total</a:t>
                      </a:r>
                    </a:p>
                  </a:txBody>
                  <a:tcPr/>
                </a:tc>
                <a:tc>
                  <a:txBody>
                    <a:bodyPr/>
                    <a:lstStyle/>
                    <a:p>
                      <a:endParaRPr lang="en-US" sz="900" dirty="0">
                        <a:latin typeface="Montserrat Medium" panose="00000600000000000000" pitchFamily="2" charset="0"/>
                      </a:endParaRPr>
                    </a:p>
                  </a:txBody>
                  <a:tcPr/>
                </a:tc>
                <a:tc>
                  <a:txBody>
                    <a:bodyPr/>
                    <a:lstStyle/>
                    <a:p>
                      <a:endParaRPr lang="en-US" sz="900" dirty="0">
                        <a:latin typeface="Montserrat Medium" panose="00000600000000000000" pitchFamily="2" charset="0"/>
                      </a:endParaRPr>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467484623"/>
                  </a:ext>
                </a:extLst>
              </a:tr>
            </a:tbl>
          </a:graphicData>
        </a:graphic>
      </p:graphicFrame>
      <p:sp>
        <p:nvSpPr>
          <p:cNvPr id="9" name="Rectangle 8"/>
          <p:cNvSpPr/>
          <p:nvPr/>
        </p:nvSpPr>
        <p:spPr>
          <a:xfrm>
            <a:off x="462024" y="179172"/>
            <a:ext cx="2286000" cy="487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p:cNvSpPr/>
          <p:nvPr/>
        </p:nvSpPr>
        <p:spPr>
          <a:xfrm>
            <a:off x="5029200" y="179172"/>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noFill/>
            </a:endParaRPr>
          </a:p>
        </p:txBody>
      </p:sp>
      <p:sp>
        <p:nvSpPr>
          <p:cNvPr id="11" name="TextBox 10"/>
          <p:cNvSpPr txBox="1"/>
          <p:nvPr/>
        </p:nvSpPr>
        <p:spPr>
          <a:xfrm>
            <a:off x="2881623" y="302076"/>
            <a:ext cx="2009154" cy="369332"/>
          </a:xfrm>
          <a:prstGeom prst="rect">
            <a:avLst/>
          </a:prstGeom>
          <a:noFill/>
        </p:spPr>
        <p:txBody>
          <a:bodyPr wrap="square" rtlCol="0">
            <a:spAutoFit/>
          </a:bodyPr>
          <a:lstStyle/>
          <a:p>
            <a:pPr algn="ctr"/>
            <a:r>
              <a:rPr lang="en-US" b="1" dirty="0">
                <a:latin typeface="Baskerville Old Face" panose="02020602080505020303" pitchFamily="18" charset="0"/>
              </a:rPr>
              <a:t>Points Key</a:t>
            </a:r>
          </a:p>
        </p:txBody>
      </p:sp>
      <p:graphicFrame>
        <p:nvGraphicFramePr>
          <p:cNvPr id="12" name="Table 11"/>
          <p:cNvGraphicFramePr>
            <a:graphicFrameLocks noGrp="1"/>
          </p:cNvGraphicFramePr>
          <p:nvPr>
            <p:extLst>
              <p:ext uri="{D42A27DB-BD31-4B8C-83A1-F6EECF244321}">
                <p14:modId xmlns:p14="http://schemas.microsoft.com/office/powerpoint/2010/main" val="3867343391"/>
              </p:ext>
            </p:extLst>
          </p:nvPr>
        </p:nvGraphicFramePr>
        <p:xfrm>
          <a:off x="2743200" y="640655"/>
          <a:ext cx="2286000" cy="4023360"/>
        </p:xfrm>
        <a:graphic>
          <a:graphicData uri="http://schemas.openxmlformats.org/drawingml/2006/table">
            <a:tbl>
              <a:tblPr firstRow="1" bandRow="1">
                <a:tableStyleId>{0E3FDE45-AF77-4B5C-9715-49D594BDF05E}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25582">
                <a:tc>
                  <a:txBody>
                    <a:bodyPr/>
                    <a:lstStyle/>
                    <a:p>
                      <a:pPr algn="ctr"/>
                      <a:r>
                        <a:rPr lang="en-US" sz="1600" b="0" dirty="0"/>
                        <a:t>1</a:t>
                      </a:r>
                      <a:r>
                        <a:rPr lang="en-US" sz="1600" b="0" baseline="30000" dirty="0"/>
                        <a:t>st</a:t>
                      </a:r>
                      <a:endParaRPr lang="en-US" sz="1600" b="0" dirty="0"/>
                    </a:p>
                  </a:txBody>
                  <a:tcPr/>
                </a:tc>
                <a:tc>
                  <a:txBody>
                    <a:bodyPr/>
                    <a:lstStyle/>
                    <a:p>
                      <a:pPr algn="ctr"/>
                      <a:r>
                        <a:rPr lang="en-US" sz="1600" b="0" dirty="0"/>
                        <a:t>15</a:t>
                      </a:r>
                    </a:p>
                  </a:txBody>
                  <a:tcPr/>
                </a:tc>
                <a:extLst>
                  <a:ext uri="{0D108BD9-81ED-4DB2-BD59-A6C34878D82A}">
                    <a16:rowId xmlns:a16="http://schemas.microsoft.com/office/drawing/2014/main" val="10000"/>
                  </a:ext>
                </a:extLst>
              </a:tr>
              <a:tr h="325582">
                <a:tc>
                  <a:txBody>
                    <a:bodyPr/>
                    <a:lstStyle/>
                    <a:p>
                      <a:pPr algn="ctr"/>
                      <a:r>
                        <a:rPr lang="en-US" sz="1600" b="0" dirty="0"/>
                        <a:t>2</a:t>
                      </a:r>
                      <a:r>
                        <a:rPr lang="en-US" sz="1600" b="0" baseline="30000" dirty="0"/>
                        <a:t>nd</a:t>
                      </a:r>
                      <a:endParaRPr lang="en-US" sz="1600" b="0" dirty="0"/>
                    </a:p>
                  </a:txBody>
                  <a:tcPr/>
                </a:tc>
                <a:tc>
                  <a:txBody>
                    <a:bodyPr/>
                    <a:lstStyle/>
                    <a:p>
                      <a:pPr algn="ctr"/>
                      <a:r>
                        <a:rPr lang="en-US" sz="1600" b="0" dirty="0"/>
                        <a:t>12</a:t>
                      </a:r>
                    </a:p>
                  </a:txBody>
                  <a:tcPr/>
                </a:tc>
                <a:extLst>
                  <a:ext uri="{0D108BD9-81ED-4DB2-BD59-A6C34878D82A}">
                    <a16:rowId xmlns:a16="http://schemas.microsoft.com/office/drawing/2014/main" val="10001"/>
                  </a:ext>
                </a:extLst>
              </a:tr>
              <a:tr h="325582">
                <a:tc>
                  <a:txBody>
                    <a:bodyPr/>
                    <a:lstStyle/>
                    <a:p>
                      <a:pPr algn="ctr"/>
                      <a:r>
                        <a:rPr lang="en-US" sz="1600" b="0" dirty="0"/>
                        <a:t>3</a:t>
                      </a:r>
                      <a:r>
                        <a:rPr lang="en-US" sz="1600" b="0" baseline="30000" dirty="0"/>
                        <a:t>rd</a:t>
                      </a:r>
                      <a:endParaRPr lang="en-US" sz="1600" b="0" dirty="0"/>
                    </a:p>
                  </a:txBody>
                  <a:tcPr/>
                </a:tc>
                <a:tc>
                  <a:txBody>
                    <a:bodyPr/>
                    <a:lstStyle/>
                    <a:p>
                      <a:pPr algn="ctr"/>
                      <a:r>
                        <a:rPr lang="en-US" sz="1600" b="0" dirty="0"/>
                        <a:t>10</a:t>
                      </a:r>
                    </a:p>
                  </a:txBody>
                  <a:tcPr/>
                </a:tc>
                <a:extLst>
                  <a:ext uri="{0D108BD9-81ED-4DB2-BD59-A6C34878D82A}">
                    <a16:rowId xmlns:a16="http://schemas.microsoft.com/office/drawing/2014/main" val="10002"/>
                  </a:ext>
                </a:extLst>
              </a:tr>
              <a:tr h="325582">
                <a:tc>
                  <a:txBody>
                    <a:bodyPr/>
                    <a:lstStyle/>
                    <a:p>
                      <a:pPr algn="ctr"/>
                      <a:r>
                        <a:rPr lang="en-US" sz="1600" b="0" dirty="0"/>
                        <a:t>4</a:t>
                      </a:r>
                      <a:r>
                        <a:rPr lang="en-US" sz="1600" b="0" baseline="30000" dirty="0"/>
                        <a:t>th</a:t>
                      </a:r>
                      <a:endParaRPr lang="en-US" sz="1600" b="0" dirty="0"/>
                    </a:p>
                  </a:txBody>
                  <a:tcPr/>
                </a:tc>
                <a:tc>
                  <a:txBody>
                    <a:bodyPr/>
                    <a:lstStyle/>
                    <a:p>
                      <a:pPr algn="ctr"/>
                      <a:r>
                        <a:rPr lang="en-US" sz="1600" b="0" dirty="0"/>
                        <a:t>9</a:t>
                      </a:r>
                    </a:p>
                  </a:txBody>
                  <a:tcPr/>
                </a:tc>
                <a:extLst>
                  <a:ext uri="{0D108BD9-81ED-4DB2-BD59-A6C34878D82A}">
                    <a16:rowId xmlns:a16="http://schemas.microsoft.com/office/drawing/2014/main" val="10003"/>
                  </a:ext>
                </a:extLst>
              </a:tr>
              <a:tr h="325582">
                <a:tc>
                  <a:txBody>
                    <a:bodyPr/>
                    <a:lstStyle/>
                    <a:p>
                      <a:pPr algn="ctr"/>
                      <a:r>
                        <a:rPr lang="en-US" sz="1600" b="0" dirty="0"/>
                        <a:t>5</a:t>
                      </a:r>
                      <a:r>
                        <a:rPr lang="en-US" sz="1600" b="0" baseline="30000" dirty="0"/>
                        <a:t>th</a:t>
                      </a:r>
                      <a:endParaRPr lang="en-US" sz="1600" b="0" dirty="0"/>
                    </a:p>
                  </a:txBody>
                  <a:tcPr/>
                </a:tc>
                <a:tc>
                  <a:txBody>
                    <a:bodyPr/>
                    <a:lstStyle/>
                    <a:p>
                      <a:pPr algn="ctr"/>
                      <a:r>
                        <a:rPr lang="en-US" sz="1600" b="0" dirty="0"/>
                        <a:t>8</a:t>
                      </a:r>
                    </a:p>
                  </a:txBody>
                  <a:tcPr/>
                </a:tc>
                <a:extLst>
                  <a:ext uri="{0D108BD9-81ED-4DB2-BD59-A6C34878D82A}">
                    <a16:rowId xmlns:a16="http://schemas.microsoft.com/office/drawing/2014/main" val="10004"/>
                  </a:ext>
                </a:extLst>
              </a:tr>
              <a:tr h="325582">
                <a:tc>
                  <a:txBody>
                    <a:bodyPr/>
                    <a:lstStyle/>
                    <a:p>
                      <a:pPr algn="ctr"/>
                      <a:r>
                        <a:rPr lang="en-US" sz="1600" b="0" dirty="0"/>
                        <a:t>6</a:t>
                      </a:r>
                      <a:r>
                        <a:rPr lang="en-US" sz="1600" b="0" baseline="30000" dirty="0"/>
                        <a:t>th</a:t>
                      </a:r>
                      <a:endParaRPr lang="en-US" sz="1600" b="0" dirty="0"/>
                    </a:p>
                  </a:txBody>
                  <a:tcPr/>
                </a:tc>
                <a:tc>
                  <a:txBody>
                    <a:bodyPr/>
                    <a:lstStyle/>
                    <a:p>
                      <a:pPr algn="ctr"/>
                      <a:r>
                        <a:rPr lang="en-US" sz="1600" b="0" dirty="0"/>
                        <a:t>7</a:t>
                      </a:r>
                    </a:p>
                  </a:txBody>
                  <a:tcPr/>
                </a:tc>
                <a:extLst>
                  <a:ext uri="{0D108BD9-81ED-4DB2-BD59-A6C34878D82A}">
                    <a16:rowId xmlns:a16="http://schemas.microsoft.com/office/drawing/2014/main" val="10005"/>
                  </a:ext>
                </a:extLst>
              </a:tr>
              <a:tr h="325582">
                <a:tc>
                  <a:txBody>
                    <a:bodyPr/>
                    <a:lstStyle/>
                    <a:p>
                      <a:pPr algn="ctr"/>
                      <a:r>
                        <a:rPr lang="en-US" sz="1600" b="0" dirty="0"/>
                        <a:t>7</a:t>
                      </a:r>
                      <a:r>
                        <a:rPr lang="en-US" sz="1600" b="0" baseline="30000" dirty="0"/>
                        <a:t>th</a:t>
                      </a:r>
                      <a:endParaRPr lang="en-US" sz="1600" b="0" dirty="0"/>
                    </a:p>
                  </a:txBody>
                  <a:tcPr/>
                </a:tc>
                <a:tc>
                  <a:txBody>
                    <a:bodyPr/>
                    <a:lstStyle/>
                    <a:p>
                      <a:pPr algn="ctr"/>
                      <a:r>
                        <a:rPr lang="en-US" sz="1600" b="0" dirty="0"/>
                        <a:t>6</a:t>
                      </a:r>
                    </a:p>
                  </a:txBody>
                  <a:tcPr/>
                </a:tc>
                <a:extLst>
                  <a:ext uri="{0D108BD9-81ED-4DB2-BD59-A6C34878D82A}">
                    <a16:rowId xmlns:a16="http://schemas.microsoft.com/office/drawing/2014/main" val="10006"/>
                  </a:ext>
                </a:extLst>
              </a:tr>
              <a:tr h="325582">
                <a:tc>
                  <a:txBody>
                    <a:bodyPr/>
                    <a:lstStyle/>
                    <a:p>
                      <a:pPr algn="ctr"/>
                      <a:r>
                        <a:rPr lang="en-US" sz="1600" b="0" dirty="0"/>
                        <a:t>8th</a:t>
                      </a:r>
                    </a:p>
                  </a:txBody>
                  <a:tcPr/>
                </a:tc>
                <a:tc>
                  <a:txBody>
                    <a:bodyPr/>
                    <a:lstStyle/>
                    <a:p>
                      <a:pPr algn="ctr"/>
                      <a:r>
                        <a:rPr lang="en-US" sz="1600" b="0" dirty="0"/>
                        <a:t>5</a:t>
                      </a:r>
                    </a:p>
                  </a:txBody>
                  <a:tcPr/>
                </a:tc>
                <a:extLst>
                  <a:ext uri="{0D108BD9-81ED-4DB2-BD59-A6C34878D82A}">
                    <a16:rowId xmlns:a16="http://schemas.microsoft.com/office/drawing/2014/main" val="10007"/>
                  </a:ext>
                </a:extLst>
              </a:tr>
              <a:tr h="325582">
                <a:tc>
                  <a:txBody>
                    <a:bodyPr/>
                    <a:lstStyle/>
                    <a:p>
                      <a:pPr algn="ctr"/>
                      <a:r>
                        <a:rPr lang="en-US" sz="1600" b="0" dirty="0"/>
                        <a:t>9</a:t>
                      </a:r>
                      <a:r>
                        <a:rPr lang="en-US" sz="1600" b="0" baseline="30000" dirty="0"/>
                        <a:t>th</a:t>
                      </a:r>
                      <a:endParaRPr lang="en-US" sz="1600" b="0" dirty="0"/>
                    </a:p>
                  </a:txBody>
                  <a:tcPr/>
                </a:tc>
                <a:tc>
                  <a:txBody>
                    <a:bodyPr/>
                    <a:lstStyle/>
                    <a:p>
                      <a:pPr algn="ctr"/>
                      <a:r>
                        <a:rPr lang="en-US" sz="1600" b="0" dirty="0"/>
                        <a:t>4</a:t>
                      </a:r>
                    </a:p>
                  </a:txBody>
                  <a:tcPr/>
                </a:tc>
                <a:extLst>
                  <a:ext uri="{0D108BD9-81ED-4DB2-BD59-A6C34878D82A}">
                    <a16:rowId xmlns:a16="http://schemas.microsoft.com/office/drawing/2014/main" val="10008"/>
                  </a:ext>
                </a:extLst>
              </a:tr>
              <a:tr h="325582">
                <a:tc>
                  <a:txBody>
                    <a:bodyPr/>
                    <a:lstStyle/>
                    <a:p>
                      <a:pPr algn="ctr"/>
                      <a:r>
                        <a:rPr lang="en-US" sz="1600" b="0" dirty="0"/>
                        <a:t>10</a:t>
                      </a:r>
                      <a:r>
                        <a:rPr lang="en-US" sz="1600" b="0" baseline="30000" dirty="0"/>
                        <a:t>th</a:t>
                      </a:r>
                      <a:endParaRPr lang="en-US" sz="1600" b="0" dirty="0"/>
                    </a:p>
                  </a:txBody>
                  <a:tcPr/>
                </a:tc>
                <a:tc>
                  <a:txBody>
                    <a:bodyPr/>
                    <a:lstStyle/>
                    <a:p>
                      <a:pPr algn="ctr"/>
                      <a:r>
                        <a:rPr lang="en-US" sz="1600" b="0" dirty="0"/>
                        <a:t>3</a:t>
                      </a:r>
                    </a:p>
                  </a:txBody>
                  <a:tcPr/>
                </a:tc>
                <a:extLst>
                  <a:ext uri="{0D108BD9-81ED-4DB2-BD59-A6C34878D82A}">
                    <a16:rowId xmlns:a16="http://schemas.microsoft.com/office/drawing/2014/main" val="10009"/>
                  </a:ext>
                </a:extLst>
              </a:tr>
              <a:tr h="325582">
                <a:tc>
                  <a:txBody>
                    <a:bodyPr/>
                    <a:lstStyle/>
                    <a:p>
                      <a:pPr algn="ctr"/>
                      <a:r>
                        <a:rPr lang="en-US" sz="1600" b="0" dirty="0"/>
                        <a:t>11</a:t>
                      </a:r>
                      <a:r>
                        <a:rPr lang="en-US" sz="1600" b="0" baseline="30000" dirty="0"/>
                        <a:t>th</a:t>
                      </a:r>
                      <a:endParaRPr lang="en-US" sz="1600" b="0" dirty="0"/>
                    </a:p>
                  </a:txBody>
                  <a:tcPr/>
                </a:tc>
                <a:tc>
                  <a:txBody>
                    <a:bodyPr/>
                    <a:lstStyle/>
                    <a:p>
                      <a:pPr algn="ctr"/>
                      <a:r>
                        <a:rPr lang="en-US" sz="1600" b="0" dirty="0"/>
                        <a:t>2</a:t>
                      </a:r>
                    </a:p>
                  </a:txBody>
                  <a:tcPr/>
                </a:tc>
                <a:extLst>
                  <a:ext uri="{0D108BD9-81ED-4DB2-BD59-A6C34878D82A}">
                    <a16:rowId xmlns:a16="http://schemas.microsoft.com/office/drawing/2014/main" val="10010"/>
                  </a:ext>
                </a:extLst>
              </a:tr>
              <a:tr h="325582">
                <a:tc>
                  <a:txBody>
                    <a:bodyPr/>
                    <a:lstStyle/>
                    <a:p>
                      <a:pPr algn="ctr"/>
                      <a:r>
                        <a:rPr lang="en-US" sz="1600" b="0" dirty="0"/>
                        <a:t>12</a:t>
                      </a:r>
                      <a:r>
                        <a:rPr lang="en-US" sz="1600" b="0" baseline="30000" dirty="0"/>
                        <a:t>th</a:t>
                      </a:r>
                      <a:endParaRPr lang="en-US" sz="1600" b="0" dirty="0"/>
                    </a:p>
                  </a:txBody>
                  <a:tcPr/>
                </a:tc>
                <a:tc>
                  <a:txBody>
                    <a:bodyPr/>
                    <a:lstStyle/>
                    <a:p>
                      <a:pPr algn="ctr"/>
                      <a:r>
                        <a:rPr lang="en-US" sz="1600" b="0" dirty="0"/>
                        <a:t>1</a:t>
                      </a:r>
                    </a:p>
                  </a:txBody>
                  <a:tcPr/>
                </a:tc>
                <a:extLst>
                  <a:ext uri="{0D108BD9-81ED-4DB2-BD59-A6C34878D82A}">
                    <a16:rowId xmlns:a16="http://schemas.microsoft.com/office/drawing/2014/main" val="10011"/>
                  </a:ext>
                </a:extLst>
              </a:tr>
            </a:tbl>
          </a:graphicData>
        </a:graphic>
      </p:graphicFrame>
      <p:sp>
        <p:nvSpPr>
          <p:cNvPr id="13" name="Rectangle 12"/>
          <p:cNvSpPr/>
          <p:nvPr/>
        </p:nvSpPr>
        <p:spPr>
          <a:xfrm>
            <a:off x="2743200" y="179172"/>
            <a:ext cx="2286000" cy="487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 name="TextBox 13"/>
          <p:cNvSpPr txBox="1"/>
          <p:nvPr/>
        </p:nvSpPr>
        <p:spPr>
          <a:xfrm>
            <a:off x="595623" y="5178876"/>
            <a:ext cx="2009154" cy="369332"/>
          </a:xfrm>
          <a:prstGeom prst="rect">
            <a:avLst/>
          </a:prstGeom>
          <a:noFill/>
        </p:spPr>
        <p:txBody>
          <a:bodyPr wrap="square" rtlCol="0">
            <a:spAutoFit/>
          </a:bodyPr>
          <a:lstStyle/>
          <a:p>
            <a:pPr algn="ctr"/>
            <a:r>
              <a:rPr lang="en-US" b="1" dirty="0">
                <a:latin typeface="Baskerville Old Face" panose="02020602080505020303" pitchFamily="18" charset="0"/>
              </a:rPr>
              <a:t>Points Key</a:t>
            </a:r>
          </a:p>
        </p:txBody>
      </p:sp>
      <p:graphicFrame>
        <p:nvGraphicFramePr>
          <p:cNvPr id="15" name="Table 14"/>
          <p:cNvGraphicFramePr>
            <a:graphicFrameLocks noGrp="1"/>
          </p:cNvGraphicFramePr>
          <p:nvPr>
            <p:extLst>
              <p:ext uri="{D42A27DB-BD31-4B8C-83A1-F6EECF244321}">
                <p14:modId xmlns:p14="http://schemas.microsoft.com/office/powerpoint/2010/main" val="3067354542"/>
              </p:ext>
            </p:extLst>
          </p:nvPr>
        </p:nvGraphicFramePr>
        <p:xfrm>
          <a:off x="457200" y="5517455"/>
          <a:ext cx="2286000" cy="4023360"/>
        </p:xfrm>
        <a:graphic>
          <a:graphicData uri="http://schemas.openxmlformats.org/drawingml/2006/table">
            <a:tbl>
              <a:tblPr firstRow="1" bandRow="1">
                <a:tableStyleId>{0E3FDE45-AF77-4B5C-9715-49D594BDF05E}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25582">
                <a:tc>
                  <a:txBody>
                    <a:bodyPr/>
                    <a:lstStyle/>
                    <a:p>
                      <a:pPr algn="ctr"/>
                      <a:r>
                        <a:rPr lang="en-US" sz="1600" b="0" dirty="0"/>
                        <a:t>1</a:t>
                      </a:r>
                      <a:r>
                        <a:rPr lang="en-US" sz="1600" b="0" baseline="30000" dirty="0"/>
                        <a:t>st</a:t>
                      </a:r>
                      <a:endParaRPr lang="en-US" sz="1600" b="0" dirty="0"/>
                    </a:p>
                  </a:txBody>
                  <a:tcPr/>
                </a:tc>
                <a:tc>
                  <a:txBody>
                    <a:bodyPr/>
                    <a:lstStyle/>
                    <a:p>
                      <a:pPr algn="ctr"/>
                      <a:r>
                        <a:rPr lang="en-US" sz="1600" b="0" dirty="0"/>
                        <a:t>15</a:t>
                      </a:r>
                    </a:p>
                  </a:txBody>
                  <a:tcPr/>
                </a:tc>
                <a:extLst>
                  <a:ext uri="{0D108BD9-81ED-4DB2-BD59-A6C34878D82A}">
                    <a16:rowId xmlns:a16="http://schemas.microsoft.com/office/drawing/2014/main" val="10000"/>
                  </a:ext>
                </a:extLst>
              </a:tr>
              <a:tr h="325582">
                <a:tc>
                  <a:txBody>
                    <a:bodyPr/>
                    <a:lstStyle/>
                    <a:p>
                      <a:pPr algn="ctr"/>
                      <a:r>
                        <a:rPr lang="en-US" sz="1600" b="0" dirty="0"/>
                        <a:t>2</a:t>
                      </a:r>
                      <a:r>
                        <a:rPr lang="en-US" sz="1600" b="0" baseline="30000" dirty="0"/>
                        <a:t>nd</a:t>
                      </a:r>
                      <a:endParaRPr lang="en-US" sz="1600" b="0" dirty="0"/>
                    </a:p>
                  </a:txBody>
                  <a:tcPr/>
                </a:tc>
                <a:tc>
                  <a:txBody>
                    <a:bodyPr/>
                    <a:lstStyle/>
                    <a:p>
                      <a:pPr algn="ctr"/>
                      <a:r>
                        <a:rPr lang="en-US" sz="1600" b="0" dirty="0"/>
                        <a:t>12</a:t>
                      </a:r>
                    </a:p>
                  </a:txBody>
                  <a:tcPr/>
                </a:tc>
                <a:extLst>
                  <a:ext uri="{0D108BD9-81ED-4DB2-BD59-A6C34878D82A}">
                    <a16:rowId xmlns:a16="http://schemas.microsoft.com/office/drawing/2014/main" val="10001"/>
                  </a:ext>
                </a:extLst>
              </a:tr>
              <a:tr h="325582">
                <a:tc>
                  <a:txBody>
                    <a:bodyPr/>
                    <a:lstStyle/>
                    <a:p>
                      <a:pPr algn="ctr"/>
                      <a:r>
                        <a:rPr lang="en-US" sz="1600" b="0" dirty="0"/>
                        <a:t>3</a:t>
                      </a:r>
                      <a:r>
                        <a:rPr lang="en-US" sz="1600" b="0" baseline="30000" dirty="0"/>
                        <a:t>rd</a:t>
                      </a:r>
                      <a:endParaRPr lang="en-US" sz="1600" b="0" dirty="0"/>
                    </a:p>
                  </a:txBody>
                  <a:tcPr/>
                </a:tc>
                <a:tc>
                  <a:txBody>
                    <a:bodyPr/>
                    <a:lstStyle/>
                    <a:p>
                      <a:pPr algn="ctr"/>
                      <a:r>
                        <a:rPr lang="en-US" sz="1600" b="0" dirty="0"/>
                        <a:t>10</a:t>
                      </a:r>
                    </a:p>
                  </a:txBody>
                  <a:tcPr/>
                </a:tc>
                <a:extLst>
                  <a:ext uri="{0D108BD9-81ED-4DB2-BD59-A6C34878D82A}">
                    <a16:rowId xmlns:a16="http://schemas.microsoft.com/office/drawing/2014/main" val="10002"/>
                  </a:ext>
                </a:extLst>
              </a:tr>
              <a:tr h="325582">
                <a:tc>
                  <a:txBody>
                    <a:bodyPr/>
                    <a:lstStyle/>
                    <a:p>
                      <a:pPr algn="ctr"/>
                      <a:r>
                        <a:rPr lang="en-US" sz="1600" b="0" dirty="0"/>
                        <a:t>4</a:t>
                      </a:r>
                      <a:r>
                        <a:rPr lang="en-US" sz="1600" b="0" baseline="30000" dirty="0"/>
                        <a:t>th</a:t>
                      </a:r>
                      <a:endParaRPr lang="en-US" sz="1600" b="0" dirty="0"/>
                    </a:p>
                  </a:txBody>
                  <a:tcPr/>
                </a:tc>
                <a:tc>
                  <a:txBody>
                    <a:bodyPr/>
                    <a:lstStyle/>
                    <a:p>
                      <a:pPr algn="ctr"/>
                      <a:r>
                        <a:rPr lang="en-US" sz="1600" b="0" dirty="0"/>
                        <a:t>9</a:t>
                      </a:r>
                    </a:p>
                  </a:txBody>
                  <a:tcPr/>
                </a:tc>
                <a:extLst>
                  <a:ext uri="{0D108BD9-81ED-4DB2-BD59-A6C34878D82A}">
                    <a16:rowId xmlns:a16="http://schemas.microsoft.com/office/drawing/2014/main" val="10003"/>
                  </a:ext>
                </a:extLst>
              </a:tr>
              <a:tr h="325582">
                <a:tc>
                  <a:txBody>
                    <a:bodyPr/>
                    <a:lstStyle/>
                    <a:p>
                      <a:pPr algn="ctr"/>
                      <a:r>
                        <a:rPr lang="en-US" sz="1600" b="0" dirty="0"/>
                        <a:t>5</a:t>
                      </a:r>
                      <a:r>
                        <a:rPr lang="en-US" sz="1600" b="0" baseline="30000" dirty="0"/>
                        <a:t>th</a:t>
                      </a:r>
                      <a:endParaRPr lang="en-US" sz="1600" b="0" dirty="0"/>
                    </a:p>
                  </a:txBody>
                  <a:tcPr/>
                </a:tc>
                <a:tc>
                  <a:txBody>
                    <a:bodyPr/>
                    <a:lstStyle/>
                    <a:p>
                      <a:pPr algn="ctr"/>
                      <a:r>
                        <a:rPr lang="en-US" sz="1600" b="0" dirty="0"/>
                        <a:t>8</a:t>
                      </a:r>
                    </a:p>
                  </a:txBody>
                  <a:tcPr/>
                </a:tc>
                <a:extLst>
                  <a:ext uri="{0D108BD9-81ED-4DB2-BD59-A6C34878D82A}">
                    <a16:rowId xmlns:a16="http://schemas.microsoft.com/office/drawing/2014/main" val="10004"/>
                  </a:ext>
                </a:extLst>
              </a:tr>
              <a:tr h="325582">
                <a:tc>
                  <a:txBody>
                    <a:bodyPr/>
                    <a:lstStyle/>
                    <a:p>
                      <a:pPr algn="ctr"/>
                      <a:r>
                        <a:rPr lang="en-US" sz="1600" b="0" dirty="0"/>
                        <a:t>6</a:t>
                      </a:r>
                      <a:r>
                        <a:rPr lang="en-US" sz="1600" b="0" baseline="30000" dirty="0"/>
                        <a:t>th</a:t>
                      </a:r>
                      <a:endParaRPr lang="en-US" sz="1600" b="0" dirty="0"/>
                    </a:p>
                  </a:txBody>
                  <a:tcPr/>
                </a:tc>
                <a:tc>
                  <a:txBody>
                    <a:bodyPr/>
                    <a:lstStyle/>
                    <a:p>
                      <a:pPr algn="ctr"/>
                      <a:r>
                        <a:rPr lang="en-US" sz="1600" b="0" dirty="0"/>
                        <a:t>7</a:t>
                      </a:r>
                    </a:p>
                  </a:txBody>
                  <a:tcPr/>
                </a:tc>
                <a:extLst>
                  <a:ext uri="{0D108BD9-81ED-4DB2-BD59-A6C34878D82A}">
                    <a16:rowId xmlns:a16="http://schemas.microsoft.com/office/drawing/2014/main" val="10005"/>
                  </a:ext>
                </a:extLst>
              </a:tr>
              <a:tr h="325582">
                <a:tc>
                  <a:txBody>
                    <a:bodyPr/>
                    <a:lstStyle/>
                    <a:p>
                      <a:pPr algn="ctr"/>
                      <a:r>
                        <a:rPr lang="en-US" sz="1600" b="0" dirty="0"/>
                        <a:t>7</a:t>
                      </a:r>
                      <a:r>
                        <a:rPr lang="en-US" sz="1600" b="0" baseline="30000" dirty="0"/>
                        <a:t>th</a:t>
                      </a:r>
                      <a:endParaRPr lang="en-US" sz="1600" b="0" dirty="0"/>
                    </a:p>
                  </a:txBody>
                  <a:tcPr/>
                </a:tc>
                <a:tc>
                  <a:txBody>
                    <a:bodyPr/>
                    <a:lstStyle/>
                    <a:p>
                      <a:pPr algn="ctr"/>
                      <a:r>
                        <a:rPr lang="en-US" sz="1600" b="0" dirty="0"/>
                        <a:t>6</a:t>
                      </a:r>
                    </a:p>
                  </a:txBody>
                  <a:tcPr/>
                </a:tc>
                <a:extLst>
                  <a:ext uri="{0D108BD9-81ED-4DB2-BD59-A6C34878D82A}">
                    <a16:rowId xmlns:a16="http://schemas.microsoft.com/office/drawing/2014/main" val="10006"/>
                  </a:ext>
                </a:extLst>
              </a:tr>
              <a:tr h="325582">
                <a:tc>
                  <a:txBody>
                    <a:bodyPr/>
                    <a:lstStyle/>
                    <a:p>
                      <a:pPr algn="ctr"/>
                      <a:r>
                        <a:rPr lang="en-US" sz="1600" b="0" dirty="0"/>
                        <a:t>8th</a:t>
                      </a:r>
                    </a:p>
                  </a:txBody>
                  <a:tcPr/>
                </a:tc>
                <a:tc>
                  <a:txBody>
                    <a:bodyPr/>
                    <a:lstStyle/>
                    <a:p>
                      <a:pPr algn="ctr"/>
                      <a:r>
                        <a:rPr lang="en-US" sz="1600" b="0" dirty="0"/>
                        <a:t>5</a:t>
                      </a:r>
                    </a:p>
                  </a:txBody>
                  <a:tcPr/>
                </a:tc>
                <a:extLst>
                  <a:ext uri="{0D108BD9-81ED-4DB2-BD59-A6C34878D82A}">
                    <a16:rowId xmlns:a16="http://schemas.microsoft.com/office/drawing/2014/main" val="10007"/>
                  </a:ext>
                </a:extLst>
              </a:tr>
              <a:tr h="325582">
                <a:tc>
                  <a:txBody>
                    <a:bodyPr/>
                    <a:lstStyle/>
                    <a:p>
                      <a:pPr algn="ctr"/>
                      <a:r>
                        <a:rPr lang="en-US" sz="1600" b="0" dirty="0"/>
                        <a:t>9</a:t>
                      </a:r>
                      <a:r>
                        <a:rPr lang="en-US" sz="1600" b="0" baseline="30000" dirty="0"/>
                        <a:t>th</a:t>
                      </a:r>
                      <a:endParaRPr lang="en-US" sz="1600" b="0" dirty="0"/>
                    </a:p>
                  </a:txBody>
                  <a:tcPr/>
                </a:tc>
                <a:tc>
                  <a:txBody>
                    <a:bodyPr/>
                    <a:lstStyle/>
                    <a:p>
                      <a:pPr algn="ctr"/>
                      <a:r>
                        <a:rPr lang="en-US" sz="1600" b="0" dirty="0"/>
                        <a:t>4</a:t>
                      </a:r>
                    </a:p>
                  </a:txBody>
                  <a:tcPr/>
                </a:tc>
                <a:extLst>
                  <a:ext uri="{0D108BD9-81ED-4DB2-BD59-A6C34878D82A}">
                    <a16:rowId xmlns:a16="http://schemas.microsoft.com/office/drawing/2014/main" val="10008"/>
                  </a:ext>
                </a:extLst>
              </a:tr>
              <a:tr h="325582">
                <a:tc>
                  <a:txBody>
                    <a:bodyPr/>
                    <a:lstStyle/>
                    <a:p>
                      <a:pPr algn="ctr"/>
                      <a:r>
                        <a:rPr lang="en-US" sz="1600" b="0" dirty="0"/>
                        <a:t>10</a:t>
                      </a:r>
                      <a:r>
                        <a:rPr lang="en-US" sz="1600" b="0" baseline="30000" dirty="0"/>
                        <a:t>th</a:t>
                      </a:r>
                      <a:endParaRPr lang="en-US" sz="1600" b="0" dirty="0"/>
                    </a:p>
                  </a:txBody>
                  <a:tcPr/>
                </a:tc>
                <a:tc>
                  <a:txBody>
                    <a:bodyPr/>
                    <a:lstStyle/>
                    <a:p>
                      <a:pPr algn="ctr"/>
                      <a:r>
                        <a:rPr lang="en-US" sz="1600" b="0" dirty="0"/>
                        <a:t>3</a:t>
                      </a:r>
                    </a:p>
                  </a:txBody>
                  <a:tcPr/>
                </a:tc>
                <a:extLst>
                  <a:ext uri="{0D108BD9-81ED-4DB2-BD59-A6C34878D82A}">
                    <a16:rowId xmlns:a16="http://schemas.microsoft.com/office/drawing/2014/main" val="10009"/>
                  </a:ext>
                </a:extLst>
              </a:tr>
              <a:tr h="325582">
                <a:tc>
                  <a:txBody>
                    <a:bodyPr/>
                    <a:lstStyle/>
                    <a:p>
                      <a:pPr algn="ctr"/>
                      <a:r>
                        <a:rPr lang="en-US" sz="1600" b="0" dirty="0"/>
                        <a:t>11</a:t>
                      </a:r>
                      <a:r>
                        <a:rPr lang="en-US" sz="1600" b="0" baseline="30000" dirty="0"/>
                        <a:t>th</a:t>
                      </a:r>
                      <a:endParaRPr lang="en-US" sz="1600" b="0" dirty="0"/>
                    </a:p>
                  </a:txBody>
                  <a:tcPr/>
                </a:tc>
                <a:tc>
                  <a:txBody>
                    <a:bodyPr/>
                    <a:lstStyle/>
                    <a:p>
                      <a:pPr algn="ctr"/>
                      <a:r>
                        <a:rPr lang="en-US" sz="1600" b="0" dirty="0"/>
                        <a:t>2</a:t>
                      </a:r>
                    </a:p>
                  </a:txBody>
                  <a:tcPr/>
                </a:tc>
                <a:extLst>
                  <a:ext uri="{0D108BD9-81ED-4DB2-BD59-A6C34878D82A}">
                    <a16:rowId xmlns:a16="http://schemas.microsoft.com/office/drawing/2014/main" val="10010"/>
                  </a:ext>
                </a:extLst>
              </a:tr>
              <a:tr h="325582">
                <a:tc>
                  <a:txBody>
                    <a:bodyPr/>
                    <a:lstStyle/>
                    <a:p>
                      <a:pPr algn="ctr"/>
                      <a:r>
                        <a:rPr lang="en-US" sz="1600" b="0" dirty="0"/>
                        <a:t>12</a:t>
                      </a:r>
                      <a:r>
                        <a:rPr lang="en-US" sz="1600" b="0" baseline="30000" dirty="0"/>
                        <a:t>th</a:t>
                      </a:r>
                      <a:endParaRPr lang="en-US" sz="1600" b="0" dirty="0"/>
                    </a:p>
                  </a:txBody>
                  <a:tcPr/>
                </a:tc>
                <a:tc>
                  <a:txBody>
                    <a:bodyPr/>
                    <a:lstStyle/>
                    <a:p>
                      <a:pPr algn="ctr"/>
                      <a:r>
                        <a:rPr lang="en-US" sz="1600" b="0" dirty="0"/>
                        <a:t>1</a:t>
                      </a:r>
                    </a:p>
                  </a:txBody>
                  <a:tcPr/>
                </a:tc>
                <a:extLst>
                  <a:ext uri="{0D108BD9-81ED-4DB2-BD59-A6C34878D82A}">
                    <a16:rowId xmlns:a16="http://schemas.microsoft.com/office/drawing/2014/main" val="10011"/>
                  </a:ext>
                </a:extLst>
              </a:tr>
            </a:tbl>
          </a:graphicData>
        </a:graphic>
      </p:graphicFrame>
      <p:sp>
        <p:nvSpPr>
          <p:cNvPr id="16" name="Rectangle 15"/>
          <p:cNvSpPr/>
          <p:nvPr/>
        </p:nvSpPr>
        <p:spPr>
          <a:xfrm>
            <a:off x="457200" y="5055972"/>
            <a:ext cx="2286000" cy="487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7" name="TextBox 16"/>
          <p:cNvSpPr txBox="1"/>
          <p:nvPr/>
        </p:nvSpPr>
        <p:spPr>
          <a:xfrm>
            <a:off x="2881623" y="5178876"/>
            <a:ext cx="2009154" cy="369332"/>
          </a:xfrm>
          <a:prstGeom prst="rect">
            <a:avLst/>
          </a:prstGeom>
          <a:noFill/>
        </p:spPr>
        <p:txBody>
          <a:bodyPr wrap="square" rtlCol="0">
            <a:spAutoFit/>
          </a:bodyPr>
          <a:lstStyle/>
          <a:p>
            <a:pPr algn="ctr"/>
            <a:r>
              <a:rPr lang="en-US" b="1" dirty="0">
                <a:latin typeface="Baskerville Old Face" panose="02020602080505020303" pitchFamily="18" charset="0"/>
              </a:rPr>
              <a:t>Points Key</a:t>
            </a:r>
          </a:p>
        </p:txBody>
      </p:sp>
      <p:graphicFrame>
        <p:nvGraphicFramePr>
          <p:cNvPr id="18" name="Table 17"/>
          <p:cNvGraphicFramePr>
            <a:graphicFrameLocks noGrp="1"/>
          </p:cNvGraphicFramePr>
          <p:nvPr>
            <p:extLst>
              <p:ext uri="{D42A27DB-BD31-4B8C-83A1-F6EECF244321}">
                <p14:modId xmlns:p14="http://schemas.microsoft.com/office/powerpoint/2010/main" val="2204194222"/>
              </p:ext>
            </p:extLst>
          </p:nvPr>
        </p:nvGraphicFramePr>
        <p:xfrm>
          <a:off x="2743200" y="5517455"/>
          <a:ext cx="2286000" cy="4023360"/>
        </p:xfrm>
        <a:graphic>
          <a:graphicData uri="http://schemas.openxmlformats.org/drawingml/2006/table">
            <a:tbl>
              <a:tblPr firstRow="1" bandRow="1">
                <a:tableStyleId>{0E3FDE45-AF77-4B5C-9715-49D594BDF05E}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25582">
                <a:tc>
                  <a:txBody>
                    <a:bodyPr/>
                    <a:lstStyle/>
                    <a:p>
                      <a:pPr algn="ctr"/>
                      <a:r>
                        <a:rPr lang="en-US" sz="1600" b="0" dirty="0"/>
                        <a:t>1</a:t>
                      </a:r>
                      <a:r>
                        <a:rPr lang="en-US" sz="1600" b="0" baseline="30000" dirty="0"/>
                        <a:t>st</a:t>
                      </a:r>
                      <a:endParaRPr lang="en-US" sz="1600" b="0" dirty="0"/>
                    </a:p>
                  </a:txBody>
                  <a:tcPr/>
                </a:tc>
                <a:tc>
                  <a:txBody>
                    <a:bodyPr/>
                    <a:lstStyle/>
                    <a:p>
                      <a:pPr algn="ctr"/>
                      <a:r>
                        <a:rPr lang="en-US" sz="1600" b="0" dirty="0"/>
                        <a:t>15</a:t>
                      </a:r>
                    </a:p>
                  </a:txBody>
                  <a:tcPr/>
                </a:tc>
                <a:extLst>
                  <a:ext uri="{0D108BD9-81ED-4DB2-BD59-A6C34878D82A}">
                    <a16:rowId xmlns:a16="http://schemas.microsoft.com/office/drawing/2014/main" val="10000"/>
                  </a:ext>
                </a:extLst>
              </a:tr>
              <a:tr h="325582">
                <a:tc>
                  <a:txBody>
                    <a:bodyPr/>
                    <a:lstStyle/>
                    <a:p>
                      <a:pPr algn="ctr"/>
                      <a:r>
                        <a:rPr lang="en-US" sz="1600" b="0" dirty="0"/>
                        <a:t>2</a:t>
                      </a:r>
                      <a:r>
                        <a:rPr lang="en-US" sz="1600" b="0" baseline="30000" dirty="0"/>
                        <a:t>nd</a:t>
                      </a:r>
                      <a:endParaRPr lang="en-US" sz="1600" b="0" dirty="0"/>
                    </a:p>
                  </a:txBody>
                  <a:tcPr/>
                </a:tc>
                <a:tc>
                  <a:txBody>
                    <a:bodyPr/>
                    <a:lstStyle/>
                    <a:p>
                      <a:pPr algn="ctr"/>
                      <a:r>
                        <a:rPr lang="en-US" sz="1600" b="0" dirty="0"/>
                        <a:t>12</a:t>
                      </a:r>
                    </a:p>
                  </a:txBody>
                  <a:tcPr/>
                </a:tc>
                <a:extLst>
                  <a:ext uri="{0D108BD9-81ED-4DB2-BD59-A6C34878D82A}">
                    <a16:rowId xmlns:a16="http://schemas.microsoft.com/office/drawing/2014/main" val="10001"/>
                  </a:ext>
                </a:extLst>
              </a:tr>
              <a:tr h="325582">
                <a:tc>
                  <a:txBody>
                    <a:bodyPr/>
                    <a:lstStyle/>
                    <a:p>
                      <a:pPr algn="ctr"/>
                      <a:r>
                        <a:rPr lang="en-US" sz="1600" b="0" dirty="0"/>
                        <a:t>3</a:t>
                      </a:r>
                      <a:r>
                        <a:rPr lang="en-US" sz="1600" b="0" baseline="30000" dirty="0"/>
                        <a:t>rd</a:t>
                      </a:r>
                      <a:endParaRPr lang="en-US" sz="1600" b="0" dirty="0"/>
                    </a:p>
                  </a:txBody>
                  <a:tcPr/>
                </a:tc>
                <a:tc>
                  <a:txBody>
                    <a:bodyPr/>
                    <a:lstStyle/>
                    <a:p>
                      <a:pPr algn="ctr"/>
                      <a:r>
                        <a:rPr lang="en-US" sz="1600" b="0" dirty="0"/>
                        <a:t>10</a:t>
                      </a:r>
                    </a:p>
                  </a:txBody>
                  <a:tcPr/>
                </a:tc>
                <a:extLst>
                  <a:ext uri="{0D108BD9-81ED-4DB2-BD59-A6C34878D82A}">
                    <a16:rowId xmlns:a16="http://schemas.microsoft.com/office/drawing/2014/main" val="10002"/>
                  </a:ext>
                </a:extLst>
              </a:tr>
              <a:tr h="325582">
                <a:tc>
                  <a:txBody>
                    <a:bodyPr/>
                    <a:lstStyle/>
                    <a:p>
                      <a:pPr algn="ctr"/>
                      <a:r>
                        <a:rPr lang="en-US" sz="1600" b="0" dirty="0"/>
                        <a:t>4</a:t>
                      </a:r>
                      <a:r>
                        <a:rPr lang="en-US" sz="1600" b="0" baseline="30000" dirty="0"/>
                        <a:t>th</a:t>
                      </a:r>
                      <a:endParaRPr lang="en-US" sz="1600" b="0" dirty="0"/>
                    </a:p>
                  </a:txBody>
                  <a:tcPr/>
                </a:tc>
                <a:tc>
                  <a:txBody>
                    <a:bodyPr/>
                    <a:lstStyle/>
                    <a:p>
                      <a:pPr algn="ctr"/>
                      <a:r>
                        <a:rPr lang="en-US" sz="1600" b="0" dirty="0"/>
                        <a:t>9</a:t>
                      </a:r>
                    </a:p>
                  </a:txBody>
                  <a:tcPr/>
                </a:tc>
                <a:extLst>
                  <a:ext uri="{0D108BD9-81ED-4DB2-BD59-A6C34878D82A}">
                    <a16:rowId xmlns:a16="http://schemas.microsoft.com/office/drawing/2014/main" val="10003"/>
                  </a:ext>
                </a:extLst>
              </a:tr>
              <a:tr h="325582">
                <a:tc>
                  <a:txBody>
                    <a:bodyPr/>
                    <a:lstStyle/>
                    <a:p>
                      <a:pPr algn="ctr"/>
                      <a:r>
                        <a:rPr lang="en-US" sz="1600" b="0" dirty="0"/>
                        <a:t>5</a:t>
                      </a:r>
                      <a:r>
                        <a:rPr lang="en-US" sz="1600" b="0" baseline="30000" dirty="0"/>
                        <a:t>th</a:t>
                      </a:r>
                      <a:endParaRPr lang="en-US" sz="1600" b="0" dirty="0"/>
                    </a:p>
                  </a:txBody>
                  <a:tcPr/>
                </a:tc>
                <a:tc>
                  <a:txBody>
                    <a:bodyPr/>
                    <a:lstStyle/>
                    <a:p>
                      <a:pPr algn="ctr"/>
                      <a:r>
                        <a:rPr lang="en-US" sz="1600" b="0" dirty="0"/>
                        <a:t>8</a:t>
                      </a:r>
                    </a:p>
                  </a:txBody>
                  <a:tcPr/>
                </a:tc>
                <a:extLst>
                  <a:ext uri="{0D108BD9-81ED-4DB2-BD59-A6C34878D82A}">
                    <a16:rowId xmlns:a16="http://schemas.microsoft.com/office/drawing/2014/main" val="10004"/>
                  </a:ext>
                </a:extLst>
              </a:tr>
              <a:tr h="325582">
                <a:tc>
                  <a:txBody>
                    <a:bodyPr/>
                    <a:lstStyle/>
                    <a:p>
                      <a:pPr algn="ctr"/>
                      <a:r>
                        <a:rPr lang="en-US" sz="1600" b="0" dirty="0"/>
                        <a:t>6</a:t>
                      </a:r>
                      <a:r>
                        <a:rPr lang="en-US" sz="1600" b="0" baseline="30000" dirty="0"/>
                        <a:t>th</a:t>
                      </a:r>
                      <a:endParaRPr lang="en-US" sz="1600" b="0" dirty="0"/>
                    </a:p>
                  </a:txBody>
                  <a:tcPr/>
                </a:tc>
                <a:tc>
                  <a:txBody>
                    <a:bodyPr/>
                    <a:lstStyle/>
                    <a:p>
                      <a:pPr algn="ctr"/>
                      <a:r>
                        <a:rPr lang="en-US" sz="1600" b="0" dirty="0"/>
                        <a:t>7</a:t>
                      </a:r>
                    </a:p>
                  </a:txBody>
                  <a:tcPr/>
                </a:tc>
                <a:extLst>
                  <a:ext uri="{0D108BD9-81ED-4DB2-BD59-A6C34878D82A}">
                    <a16:rowId xmlns:a16="http://schemas.microsoft.com/office/drawing/2014/main" val="10005"/>
                  </a:ext>
                </a:extLst>
              </a:tr>
              <a:tr h="325582">
                <a:tc>
                  <a:txBody>
                    <a:bodyPr/>
                    <a:lstStyle/>
                    <a:p>
                      <a:pPr algn="ctr"/>
                      <a:r>
                        <a:rPr lang="en-US" sz="1600" b="0" dirty="0"/>
                        <a:t>7</a:t>
                      </a:r>
                      <a:r>
                        <a:rPr lang="en-US" sz="1600" b="0" baseline="30000" dirty="0"/>
                        <a:t>th</a:t>
                      </a:r>
                      <a:endParaRPr lang="en-US" sz="1600" b="0" dirty="0"/>
                    </a:p>
                  </a:txBody>
                  <a:tcPr/>
                </a:tc>
                <a:tc>
                  <a:txBody>
                    <a:bodyPr/>
                    <a:lstStyle/>
                    <a:p>
                      <a:pPr algn="ctr"/>
                      <a:r>
                        <a:rPr lang="en-US" sz="1600" b="0" dirty="0"/>
                        <a:t>6</a:t>
                      </a:r>
                    </a:p>
                  </a:txBody>
                  <a:tcPr/>
                </a:tc>
                <a:extLst>
                  <a:ext uri="{0D108BD9-81ED-4DB2-BD59-A6C34878D82A}">
                    <a16:rowId xmlns:a16="http://schemas.microsoft.com/office/drawing/2014/main" val="10006"/>
                  </a:ext>
                </a:extLst>
              </a:tr>
              <a:tr h="325582">
                <a:tc>
                  <a:txBody>
                    <a:bodyPr/>
                    <a:lstStyle/>
                    <a:p>
                      <a:pPr algn="ctr"/>
                      <a:r>
                        <a:rPr lang="en-US" sz="1600" b="0" dirty="0"/>
                        <a:t>8th</a:t>
                      </a:r>
                    </a:p>
                  </a:txBody>
                  <a:tcPr/>
                </a:tc>
                <a:tc>
                  <a:txBody>
                    <a:bodyPr/>
                    <a:lstStyle/>
                    <a:p>
                      <a:pPr algn="ctr"/>
                      <a:r>
                        <a:rPr lang="en-US" sz="1600" b="0" dirty="0"/>
                        <a:t>5</a:t>
                      </a:r>
                    </a:p>
                  </a:txBody>
                  <a:tcPr/>
                </a:tc>
                <a:extLst>
                  <a:ext uri="{0D108BD9-81ED-4DB2-BD59-A6C34878D82A}">
                    <a16:rowId xmlns:a16="http://schemas.microsoft.com/office/drawing/2014/main" val="10007"/>
                  </a:ext>
                </a:extLst>
              </a:tr>
              <a:tr h="325582">
                <a:tc>
                  <a:txBody>
                    <a:bodyPr/>
                    <a:lstStyle/>
                    <a:p>
                      <a:pPr algn="ctr"/>
                      <a:r>
                        <a:rPr lang="en-US" sz="1600" b="0" dirty="0"/>
                        <a:t>9</a:t>
                      </a:r>
                      <a:r>
                        <a:rPr lang="en-US" sz="1600" b="0" baseline="30000" dirty="0"/>
                        <a:t>th</a:t>
                      </a:r>
                      <a:endParaRPr lang="en-US" sz="1600" b="0" dirty="0"/>
                    </a:p>
                  </a:txBody>
                  <a:tcPr/>
                </a:tc>
                <a:tc>
                  <a:txBody>
                    <a:bodyPr/>
                    <a:lstStyle/>
                    <a:p>
                      <a:pPr algn="ctr"/>
                      <a:r>
                        <a:rPr lang="en-US" sz="1600" b="0" dirty="0"/>
                        <a:t>4</a:t>
                      </a:r>
                    </a:p>
                  </a:txBody>
                  <a:tcPr/>
                </a:tc>
                <a:extLst>
                  <a:ext uri="{0D108BD9-81ED-4DB2-BD59-A6C34878D82A}">
                    <a16:rowId xmlns:a16="http://schemas.microsoft.com/office/drawing/2014/main" val="10008"/>
                  </a:ext>
                </a:extLst>
              </a:tr>
              <a:tr h="325582">
                <a:tc>
                  <a:txBody>
                    <a:bodyPr/>
                    <a:lstStyle/>
                    <a:p>
                      <a:pPr algn="ctr"/>
                      <a:r>
                        <a:rPr lang="en-US" sz="1600" b="0" dirty="0"/>
                        <a:t>10</a:t>
                      </a:r>
                      <a:r>
                        <a:rPr lang="en-US" sz="1600" b="0" baseline="30000" dirty="0"/>
                        <a:t>th</a:t>
                      </a:r>
                      <a:endParaRPr lang="en-US" sz="1600" b="0" dirty="0"/>
                    </a:p>
                  </a:txBody>
                  <a:tcPr/>
                </a:tc>
                <a:tc>
                  <a:txBody>
                    <a:bodyPr/>
                    <a:lstStyle/>
                    <a:p>
                      <a:pPr algn="ctr"/>
                      <a:r>
                        <a:rPr lang="en-US" sz="1600" b="0" dirty="0"/>
                        <a:t>3</a:t>
                      </a:r>
                    </a:p>
                  </a:txBody>
                  <a:tcPr/>
                </a:tc>
                <a:extLst>
                  <a:ext uri="{0D108BD9-81ED-4DB2-BD59-A6C34878D82A}">
                    <a16:rowId xmlns:a16="http://schemas.microsoft.com/office/drawing/2014/main" val="10009"/>
                  </a:ext>
                </a:extLst>
              </a:tr>
              <a:tr h="325582">
                <a:tc>
                  <a:txBody>
                    <a:bodyPr/>
                    <a:lstStyle/>
                    <a:p>
                      <a:pPr algn="ctr"/>
                      <a:r>
                        <a:rPr lang="en-US" sz="1600" b="0" dirty="0"/>
                        <a:t>11</a:t>
                      </a:r>
                      <a:r>
                        <a:rPr lang="en-US" sz="1600" b="0" baseline="30000" dirty="0"/>
                        <a:t>th</a:t>
                      </a:r>
                      <a:endParaRPr lang="en-US" sz="1600" b="0" dirty="0"/>
                    </a:p>
                  </a:txBody>
                  <a:tcPr/>
                </a:tc>
                <a:tc>
                  <a:txBody>
                    <a:bodyPr/>
                    <a:lstStyle/>
                    <a:p>
                      <a:pPr algn="ctr"/>
                      <a:r>
                        <a:rPr lang="en-US" sz="1600" b="0" dirty="0"/>
                        <a:t>2</a:t>
                      </a:r>
                    </a:p>
                  </a:txBody>
                  <a:tcPr/>
                </a:tc>
                <a:extLst>
                  <a:ext uri="{0D108BD9-81ED-4DB2-BD59-A6C34878D82A}">
                    <a16:rowId xmlns:a16="http://schemas.microsoft.com/office/drawing/2014/main" val="10010"/>
                  </a:ext>
                </a:extLst>
              </a:tr>
              <a:tr h="325582">
                <a:tc>
                  <a:txBody>
                    <a:bodyPr/>
                    <a:lstStyle/>
                    <a:p>
                      <a:pPr algn="ctr"/>
                      <a:r>
                        <a:rPr lang="en-US" sz="1600" b="0" dirty="0"/>
                        <a:t>12</a:t>
                      </a:r>
                      <a:r>
                        <a:rPr lang="en-US" sz="1600" b="0" baseline="30000" dirty="0"/>
                        <a:t>th</a:t>
                      </a:r>
                      <a:endParaRPr lang="en-US" sz="1600" b="0" dirty="0"/>
                    </a:p>
                  </a:txBody>
                  <a:tcPr/>
                </a:tc>
                <a:tc>
                  <a:txBody>
                    <a:bodyPr/>
                    <a:lstStyle/>
                    <a:p>
                      <a:pPr algn="ctr"/>
                      <a:r>
                        <a:rPr lang="en-US" sz="1600" b="0" dirty="0"/>
                        <a:t>1</a:t>
                      </a:r>
                    </a:p>
                  </a:txBody>
                  <a:tcPr/>
                </a:tc>
                <a:extLst>
                  <a:ext uri="{0D108BD9-81ED-4DB2-BD59-A6C34878D82A}">
                    <a16:rowId xmlns:a16="http://schemas.microsoft.com/office/drawing/2014/main" val="10011"/>
                  </a:ext>
                </a:extLst>
              </a:tr>
            </a:tbl>
          </a:graphicData>
        </a:graphic>
      </p:graphicFrame>
      <p:sp>
        <p:nvSpPr>
          <p:cNvPr id="19" name="Rectangle 18"/>
          <p:cNvSpPr/>
          <p:nvPr/>
        </p:nvSpPr>
        <p:spPr>
          <a:xfrm>
            <a:off x="2743200" y="5055972"/>
            <a:ext cx="2286000" cy="487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91174FDA-FB9B-41B4-9D21-E9DAD8CE2219}"/>
              </a:ext>
            </a:extLst>
          </p:cNvPr>
          <p:cNvSpPr/>
          <p:nvPr/>
        </p:nvSpPr>
        <p:spPr>
          <a:xfrm>
            <a:off x="5024376" y="3379572"/>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noFill/>
            </a:endParaRPr>
          </a:p>
        </p:txBody>
      </p:sp>
      <p:graphicFrame>
        <p:nvGraphicFramePr>
          <p:cNvPr id="21" name="Table 20">
            <a:extLst>
              <a:ext uri="{FF2B5EF4-FFF2-40B4-BE49-F238E27FC236}">
                <a16:creationId xmlns:a16="http://schemas.microsoft.com/office/drawing/2014/main" id="{34E1F8CA-887A-4CCB-913F-DD41EA5AA451}"/>
              </a:ext>
            </a:extLst>
          </p:cNvPr>
          <p:cNvGraphicFramePr>
            <a:graphicFrameLocks noGrp="1"/>
          </p:cNvGraphicFramePr>
          <p:nvPr>
            <p:extLst>
              <p:ext uri="{D42A27DB-BD31-4B8C-83A1-F6EECF244321}">
                <p14:modId xmlns:p14="http://schemas.microsoft.com/office/powerpoint/2010/main" val="286887054"/>
              </p:ext>
            </p:extLst>
          </p:nvPr>
        </p:nvGraphicFramePr>
        <p:xfrm>
          <a:off x="5183307" y="3823054"/>
          <a:ext cx="1926153" cy="1916282"/>
        </p:xfrm>
        <a:graphic>
          <a:graphicData uri="http://schemas.openxmlformats.org/drawingml/2006/table">
            <a:tbl>
              <a:tblPr firstRow="1" bandRow="1">
                <a:tableStyleId>{5940675A-B579-460E-94D1-54222C63F5DA}</a:tableStyleId>
              </a:tblPr>
              <a:tblGrid>
                <a:gridCol w="1199515">
                  <a:extLst>
                    <a:ext uri="{9D8B030D-6E8A-4147-A177-3AD203B41FA5}">
                      <a16:colId xmlns:a16="http://schemas.microsoft.com/office/drawing/2014/main" val="20000"/>
                    </a:ext>
                  </a:extLst>
                </a:gridCol>
                <a:gridCol w="726638">
                  <a:extLst>
                    <a:ext uri="{9D8B030D-6E8A-4147-A177-3AD203B41FA5}">
                      <a16:colId xmlns:a16="http://schemas.microsoft.com/office/drawing/2014/main" val="20001"/>
                    </a:ext>
                  </a:extLst>
                </a:gridCol>
              </a:tblGrid>
              <a:tr h="294209">
                <a:tc>
                  <a:txBody>
                    <a:bodyPr/>
                    <a:lstStyle/>
                    <a:p>
                      <a:r>
                        <a:rPr lang="en-US" sz="900" dirty="0">
                          <a:latin typeface="Montserrat Medium" panose="00000600000000000000" pitchFamily="2" charset="0"/>
                        </a:rPr>
                        <a:t>Two  Pair</a:t>
                      </a:r>
                    </a:p>
                  </a:txBody>
                  <a:tcPr anchor="ctr"/>
                </a:tc>
                <a:tc>
                  <a:txBody>
                    <a:bodyPr/>
                    <a:lstStyle/>
                    <a:p>
                      <a:pPr algn="l"/>
                      <a:r>
                        <a:rPr lang="en-US" sz="900" dirty="0">
                          <a:latin typeface="Montserrat Medium" panose="00000600000000000000" pitchFamily="2" charset="0"/>
                        </a:rPr>
                        <a:t>4 </a:t>
                      </a:r>
                    </a:p>
                  </a:txBody>
                  <a:tcPr anchor="ctr"/>
                </a:tc>
                <a:extLst>
                  <a:ext uri="{0D108BD9-81ED-4DB2-BD59-A6C34878D82A}">
                    <a16:rowId xmlns:a16="http://schemas.microsoft.com/office/drawing/2014/main" val="10000"/>
                  </a:ext>
                </a:extLst>
              </a:tr>
              <a:tr h="344426">
                <a:tc>
                  <a:txBody>
                    <a:bodyPr/>
                    <a:lstStyle/>
                    <a:p>
                      <a:r>
                        <a:rPr lang="en-US" sz="900" dirty="0">
                          <a:latin typeface="Montserrat Medium" panose="00000600000000000000" pitchFamily="2" charset="0"/>
                        </a:rPr>
                        <a:t>3 of a kind</a:t>
                      </a:r>
                    </a:p>
                  </a:txBody>
                  <a:tcPr anchor="ctr"/>
                </a:tc>
                <a:tc>
                  <a:txBody>
                    <a:bodyPr/>
                    <a:lstStyle/>
                    <a:p>
                      <a:r>
                        <a:rPr lang="en-US" sz="900" dirty="0">
                          <a:latin typeface="Montserrat Medium" panose="00000600000000000000" pitchFamily="2" charset="0"/>
                        </a:rPr>
                        <a:t>5</a:t>
                      </a:r>
                    </a:p>
                  </a:txBody>
                  <a:tcPr anchor="ctr"/>
                </a:tc>
                <a:extLst>
                  <a:ext uri="{0D108BD9-81ED-4DB2-BD59-A6C34878D82A}">
                    <a16:rowId xmlns:a16="http://schemas.microsoft.com/office/drawing/2014/main" val="10001"/>
                  </a:ext>
                </a:extLst>
              </a:tr>
              <a:tr h="362731">
                <a:tc>
                  <a:txBody>
                    <a:bodyPr/>
                    <a:lstStyle/>
                    <a:p>
                      <a:r>
                        <a:rPr lang="en-US" sz="900" dirty="0">
                          <a:latin typeface="Montserrat Medium" panose="00000600000000000000" pitchFamily="2" charset="0"/>
                        </a:rPr>
                        <a:t>4 of a kind</a:t>
                      </a:r>
                    </a:p>
                  </a:txBody>
                  <a:tcPr anchor="ctr"/>
                </a:tc>
                <a:tc>
                  <a:txBody>
                    <a:bodyPr/>
                    <a:lstStyle/>
                    <a:p>
                      <a:r>
                        <a:rPr lang="en-US" sz="900" dirty="0">
                          <a:latin typeface="Montserrat Medium" panose="00000600000000000000" pitchFamily="2" charset="0"/>
                        </a:rPr>
                        <a:t>7</a:t>
                      </a:r>
                    </a:p>
                  </a:txBody>
                  <a:tcPr anchor="ctr"/>
                </a:tc>
                <a:extLst>
                  <a:ext uri="{0D108BD9-81ED-4DB2-BD59-A6C34878D82A}">
                    <a16:rowId xmlns:a16="http://schemas.microsoft.com/office/drawing/2014/main" val="10002"/>
                  </a:ext>
                </a:extLst>
              </a:tr>
              <a:tr h="304972">
                <a:tc>
                  <a:txBody>
                    <a:bodyPr/>
                    <a:lstStyle/>
                    <a:p>
                      <a:r>
                        <a:rPr lang="en-US" sz="900" dirty="0">
                          <a:latin typeface="Montserrat Medium" panose="00000600000000000000" pitchFamily="2" charset="0"/>
                        </a:rPr>
                        <a:t>5 of a kind</a:t>
                      </a:r>
                    </a:p>
                  </a:txBody>
                  <a:tcPr anchor="ctr"/>
                </a:tc>
                <a:tc>
                  <a:txBody>
                    <a:bodyPr/>
                    <a:lstStyle/>
                    <a:p>
                      <a:r>
                        <a:rPr lang="en-US" sz="900" dirty="0">
                          <a:latin typeface="Montserrat Medium" panose="00000600000000000000" pitchFamily="2" charset="0"/>
                        </a:rPr>
                        <a:t>9</a:t>
                      </a:r>
                    </a:p>
                  </a:txBody>
                  <a:tcPr anchor="ctr"/>
                </a:tc>
                <a:extLst>
                  <a:ext uri="{0D108BD9-81ED-4DB2-BD59-A6C34878D82A}">
                    <a16:rowId xmlns:a16="http://schemas.microsoft.com/office/drawing/2014/main" val="10003"/>
                  </a:ext>
                </a:extLst>
              </a:tr>
              <a:tr h="304972">
                <a:tc>
                  <a:txBody>
                    <a:bodyPr/>
                    <a:lstStyle/>
                    <a:p>
                      <a:r>
                        <a:rPr lang="en-US" sz="900" dirty="0">
                          <a:latin typeface="Montserrat Medium" panose="00000600000000000000" pitchFamily="2" charset="0"/>
                        </a:rPr>
                        <a:t>5 different kinds</a:t>
                      </a:r>
                    </a:p>
                  </a:txBody>
                  <a:tcPr anchor="ctr"/>
                </a:tc>
                <a:tc>
                  <a:txBody>
                    <a:bodyPr/>
                    <a:lstStyle/>
                    <a:p>
                      <a:r>
                        <a:rPr lang="en-US" sz="900" dirty="0">
                          <a:latin typeface="Montserrat Medium" panose="00000600000000000000" pitchFamily="2" charset="0"/>
                        </a:rPr>
                        <a:t>6</a:t>
                      </a:r>
                    </a:p>
                  </a:txBody>
                  <a:tcPr anchor="ctr"/>
                </a:tc>
                <a:extLst>
                  <a:ext uri="{0D108BD9-81ED-4DB2-BD59-A6C34878D82A}">
                    <a16:rowId xmlns:a16="http://schemas.microsoft.com/office/drawing/2014/main" val="10004"/>
                  </a:ext>
                </a:extLst>
              </a:tr>
              <a:tr h="304972">
                <a:tc>
                  <a:txBody>
                    <a:bodyPr/>
                    <a:lstStyle/>
                    <a:p>
                      <a:r>
                        <a:rPr lang="en-US" sz="900" dirty="0">
                          <a:latin typeface="Montserrat Medium" panose="00000600000000000000" pitchFamily="2" charset="0"/>
                        </a:rPr>
                        <a:t>Full House</a:t>
                      </a:r>
                    </a:p>
                  </a:txBody>
                  <a:tcPr anchor="ctr"/>
                </a:tc>
                <a:tc>
                  <a:txBody>
                    <a:bodyPr/>
                    <a:lstStyle/>
                    <a:p>
                      <a:r>
                        <a:rPr lang="en-US" sz="900" dirty="0">
                          <a:latin typeface="Montserrat Medium" panose="00000600000000000000" pitchFamily="2" charset="0"/>
                        </a:rPr>
                        <a:t>6</a:t>
                      </a:r>
                    </a:p>
                  </a:txBody>
                  <a:tcPr anchor="ctr"/>
                </a:tc>
                <a:extLst>
                  <a:ext uri="{0D108BD9-81ED-4DB2-BD59-A6C34878D82A}">
                    <a16:rowId xmlns:a16="http://schemas.microsoft.com/office/drawing/2014/main" val="10005"/>
                  </a:ext>
                </a:extLst>
              </a:tr>
            </a:tbl>
          </a:graphicData>
        </a:graphic>
      </p:graphicFrame>
      <p:sp>
        <p:nvSpPr>
          <p:cNvPr id="22" name="TextBox 21">
            <a:extLst>
              <a:ext uri="{FF2B5EF4-FFF2-40B4-BE49-F238E27FC236}">
                <a16:creationId xmlns:a16="http://schemas.microsoft.com/office/drawing/2014/main" id="{A6765A23-E920-46C3-9C13-01C9E7C16D56}"/>
              </a:ext>
            </a:extLst>
          </p:cNvPr>
          <p:cNvSpPr txBox="1"/>
          <p:nvPr/>
        </p:nvSpPr>
        <p:spPr>
          <a:xfrm>
            <a:off x="5183307" y="3442860"/>
            <a:ext cx="2009154" cy="338554"/>
          </a:xfrm>
          <a:prstGeom prst="rect">
            <a:avLst/>
          </a:prstGeom>
          <a:noFill/>
        </p:spPr>
        <p:txBody>
          <a:bodyPr wrap="square" rtlCol="0">
            <a:spAutoFit/>
          </a:bodyPr>
          <a:lstStyle/>
          <a:p>
            <a:pPr algn="ctr"/>
            <a:r>
              <a:rPr lang="en-US" sz="1600" dirty="0">
                <a:latin typeface="Montserrat ExtraBold" panose="00000900000000000000" pitchFamily="2" charset="0"/>
              </a:rPr>
              <a:t>Set Bonus</a:t>
            </a:r>
          </a:p>
        </p:txBody>
      </p:sp>
      <p:grpSp>
        <p:nvGrpSpPr>
          <p:cNvPr id="2" name="Group 1">
            <a:extLst>
              <a:ext uri="{FF2B5EF4-FFF2-40B4-BE49-F238E27FC236}">
                <a16:creationId xmlns:a16="http://schemas.microsoft.com/office/drawing/2014/main" id="{ADA1CB92-F8C5-4E12-90F8-B90F33B4F32F}"/>
              </a:ext>
            </a:extLst>
          </p:cNvPr>
          <p:cNvGrpSpPr/>
          <p:nvPr/>
        </p:nvGrpSpPr>
        <p:grpSpPr>
          <a:xfrm>
            <a:off x="6684721" y="3886200"/>
            <a:ext cx="194158" cy="1803958"/>
            <a:chOff x="6308222" y="3902903"/>
            <a:chExt cx="194158" cy="1803958"/>
          </a:xfrm>
        </p:grpSpPr>
        <p:pic>
          <p:nvPicPr>
            <p:cNvPr id="24" name="Picture 2" descr="http://www.mariowiki.com/images/2/29/PrincessPeachEmblem.png">
              <a:extLst>
                <a:ext uri="{FF2B5EF4-FFF2-40B4-BE49-F238E27FC236}">
                  <a16:creationId xmlns:a16="http://schemas.microsoft.com/office/drawing/2014/main" id="{F4A13E95-32F1-496C-9946-0BCAFE5EA0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3902903"/>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5" name="Picture 2" descr="http://www.mariowiki.com/images/2/29/PrincessPeachEmblem.png">
              <a:extLst>
                <a:ext uri="{FF2B5EF4-FFF2-40B4-BE49-F238E27FC236}">
                  <a16:creationId xmlns:a16="http://schemas.microsoft.com/office/drawing/2014/main" id="{AD1D4EA3-9C68-4346-83B2-77D9F80DE0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4222808"/>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Picture 2" descr="http://www.mariowiki.com/images/2/29/PrincessPeachEmblem.png">
              <a:extLst>
                <a:ext uri="{FF2B5EF4-FFF2-40B4-BE49-F238E27FC236}">
                  <a16:creationId xmlns:a16="http://schemas.microsoft.com/office/drawing/2014/main" id="{99F908CB-DC79-4420-A932-09C7B33699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4566458"/>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7" name="Picture 2" descr="http://www.mariowiki.com/images/2/29/PrincessPeachEmblem.png">
              <a:extLst>
                <a:ext uri="{FF2B5EF4-FFF2-40B4-BE49-F238E27FC236}">
                  <a16:creationId xmlns:a16="http://schemas.microsoft.com/office/drawing/2014/main" id="{AF89D80E-CC57-4984-802B-9435CEA35F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4902488"/>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 name="Picture 2" descr="http://www.mariowiki.com/images/2/29/PrincessPeachEmblem.png">
              <a:extLst>
                <a:ext uri="{FF2B5EF4-FFF2-40B4-BE49-F238E27FC236}">
                  <a16:creationId xmlns:a16="http://schemas.microsoft.com/office/drawing/2014/main" id="{949FBB37-4A17-4E1B-97CE-3666427A52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5214773"/>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 name="Picture 2" descr="http://www.mariowiki.com/images/2/29/PrincessPeachEmblem.png">
              <a:extLst>
                <a:ext uri="{FF2B5EF4-FFF2-40B4-BE49-F238E27FC236}">
                  <a16:creationId xmlns:a16="http://schemas.microsoft.com/office/drawing/2014/main" id="{184F36CC-D6B2-4CF5-8AB6-89266B272E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5512703"/>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CEFD7C35-7BD0-4E89-87B0-FC3B5CA0CBF2}"/>
              </a:ext>
            </a:extLst>
          </p:cNvPr>
          <p:cNvSpPr/>
          <p:nvPr/>
        </p:nvSpPr>
        <p:spPr>
          <a:xfrm>
            <a:off x="-3450211" y="-3974713"/>
            <a:ext cx="2286000" cy="320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noFill/>
            </a:endParaRPr>
          </a:p>
        </p:txBody>
      </p:sp>
      <p:graphicFrame>
        <p:nvGraphicFramePr>
          <p:cNvPr id="31" name="Table 30">
            <a:extLst>
              <a:ext uri="{FF2B5EF4-FFF2-40B4-BE49-F238E27FC236}">
                <a16:creationId xmlns:a16="http://schemas.microsoft.com/office/drawing/2014/main" id="{F1F8EACA-ED9C-40FE-B5FE-90641CC63E50}"/>
              </a:ext>
            </a:extLst>
          </p:cNvPr>
          <p:cNvGraphicFramePr>
            <a:graphicFrameLocks noGrp="1"/>
          </p:cNvGraphicFramePr>
          <p:nvPr>
            <p:extLst>
              <p:ext uri="{D42A27DB-BD31-4B8C-83A1-F6EECF244321}">
                <p14:modId xmlns:p14="http://schemas.microsoft.com/office/powerpoint/2010/main" val="3988611191"/>
              </p:ext>
            </p:extLst>
          </p:nvPr>
        </p:nvGraphicFramePr>
        <p:xfrm>
          <a:off x="-3291280" y="-3531231"/>
          <a:ext cx="1926153" cy="1916282"/>
        </p:xfrm>
        <a:graphic>
          <a:graphicData uri="http://schemas.openxmlformats.org/drawingml/2006/table">
            <a:tbl>
              <a:tblPr firstRow="1" bandRow="1">
                <a:tableStyleId>{5940675A-B579-460E-94D1-54222C63F5DA}</a:tableStyleId>
              </a:tblPr>
              <a:tblGrid>
                <a:gridCol w="1199515">
                  <a:extLst>
                    <a:ext uri="{9D8B030D-6E8A-4147-A177-3AD203B41FA5}">
                      <a16:colId xmlns:a16="http://schemas.microsoft.com/office/drawing/2014/main" val="20000"/>
                    </a:ext>
                  </a:extLst>
                </a:gridCol>
                <a:gridCol w="726638">
                  <a:extLst>
                    <a:ext uri="{9D8B030D-6E8A-4147-A177-3AD203B41FA5}">
                      <a16:colId xmlns:a16="http://schemas.microsoft.com/office/drawing/2014/main" val="20001"/>
                    </a:ext>
                  </a:extLst>
                </a:gridCol>
              </a:tblGrid>
              <a:tr h="294209">
                <a:tc>
                  <a:txBody>
                    <a:bodyPr/>
                    <a:lstStyle/>
                    <a:p>
                      <a:r>
                        <a:rPr lang="en-US" sz="1100" dirty="0"/>
                        <a:t>Two  Pair</a:t>
                      </a:r>
                    </a:p>
                  </a:txBody>
                  <a:tcPr anchor="ctr"/>
                </a:tc>
                <a:tc>
                  <a:txBody>
                    <a:bodyPr/>
                    <a:lstStyle/>
                    <a:p>
                      <a:pPr algn="l"/>
                      <a:r>
                        <a:rPr lang="en-US" sz="1100" dirty="0"/>
                        <a:t>20 </a:t>
                      </a:r>
                    </a:p>
                  </a:txBody>
                  <a:tcPr anchor="ctr"/>
                </a:tc>
                <a:extLst>
                  <a:ext uri="{0D108BD9-81ED-4DB2-BD59-A6C34878D82A}">
                    <a16:rowId xmlns:a16="http://schemas.microsoft.com/office/drawing/2014/main" val="10000"/>
                  </a:ext>
                </a:extLst>
              </a:tr>
              <a:tr h="344426">
                <a:tc>
                  <a:txBody>
                    <a:bodyPr/>
                    <a:lstStyle/>
                    <a:p>
                      <a:r>
                        <a:rPr lang="en-US" sz="1100" dirty="0"/>
                        <a:t>3 of a kind</a:t>
                      </a:r>
                    </a:p>
                  </a:txBody>
                  <a:tcPr anchor="ctr"/>
                </a:tc>
                <a:tc>
                  <a:txBody>
                    <a:bodyPr/>
                    <a:lstStyle/>
                    <a:p>
                      <a:r>
                        <a:rPr lang="en-US" sz="1100" dirty="0"/>
                        <a:t>25</a:t>
                      </a:r>
                    </a:p>
                  </a:txBody>
                  <a:tcPr anchor="ctr"/>
                </a:tc>
                <a:extLst>
                  <a:ext uri="{0D108BD9-81ED-4DB2-BD59-A6C34878D82A}">
                    <a16:rowId xmlns:a16="http://schemas.microsoft.com/office/drawing/2014/main" val="10001"/>
                  </a:ext>
                </a:extLst>
              </a:tr>
              <a:tr h="362731">
                <a:tc>
                  <a:txBody>
                    <a:bodyPr/>
                    <a:lstStyle/>
                    <a:p>
                      <a:r>
                        <a:rPr lang="en-US" sz="1100" dirty="0"/>
                        <a:t>4 of a kind</a:t>
                      </a:r>
                    </a:p>
                  </a:txBody>
                  <a:tcPr anchor="ctr"/>
                </a:tc>
                <a:tc>
                  <a:txBody>
                    <a:bodyPr/>
                    <a:lstStyle/>
                    <a:p>
                      <a:r>
                        <a:rPr lang="en-US" sz="1100" dirty="0"/>
                        <a:t>35</a:t>
                      </a:r>
                    </a:p>
                  </a:txBody>
                  <a:tcPr anchor="ctr"/>
                </a:tc>
                <a:extLst>
                  <a:ext uri="{0D108BD9-81ED-4DB2-BD59-A6C34878D82A}">
                    <a16:rowId xmlns:a16="http://schemas.microsoft.com/office/drawing/2014/main" val="10002"/>
                  </a:ext>
                </a:extLst>
              </a:tr>
              <a:tr h="304972">
                <a:tc>
                  <a:txBody>
                    <a:bodyPr/>
                    <a:lstStyle/>
                    <a:p>
                      <a:r>
                        <a:rPr lang="en-US" sz="1100" dirty="0"/>
                        <a:t>5 of a kind</a:t>
                      </a:r>
                    </a:p>
                  </a:txBody>
                  <a:tcPr anchor="ctr"/>
                </a:tc>
                <a:tc>
                  <a:txBody>
                    <a:bodyPr/>
                    <a:lstStyle/>
                    <a:p>
                      <a:r>
                        <a:rPr lang="en-US" sz="1100" dirty="0"/>
                        <a:t>45</a:t>
                      </a:r>
                    </a:p>
                  </a:txBody>
                  <a:tcPr anchor="ctr"/>
                </a:tc>
                <a:extLst>
                  <a:ext uri="{0D108BD9-81ED-4DB2-BD59-A6C34878D82A}">
                    <a16:rowId xmlns:a16="http://schemas.microsoft.com/office/drawing/2014/main" val="10003"/>
                  </a:ext>
                </a:extLst>
              </a:tr>
              <a:tr h="304972">
                <a:tc>
                  <a:txBody>
                    <a:bodyPr/>
                    <a:lstStyle/>
                    <a:p>
                      <a:r>
                        <a:rPr lang="en-US" sz="1100" dirty="0"/>
                        <a:t>5 different kinds</a:t>
                      </a:r>
                    </a:p>
                  </a:txBody>
                  <a:tcPr anchor="ctr"/>
                </a:tc>
                <a:tc>
                  <a:txBody>
                    <a:bodyPr/>
                    <a:lstStyle/>
                    <a:p>
                      <a:r>
                        <a:rPr lang="en-US" sz="1100" dirty="0"/>
                        <a:t>30</a:t>
                      </a:r>
                    </a:p>
                  </a:txBody>
                  <a:tcPr anchor="ctr"/>
                </a:tc>
                <a:extLst>
                  <a:ext uri="{0D108BD9-81ED-4DB2-BD59-A6C34878D82A}">
                    <a16:rowId xmlns:a16="http://schemas.microsoft.com/office/drawing/2014/main" val="10004"/>
                  </a:ext>
                </a:extLst>
              </a:tr>
              <a:tr h="304972">
                <a:tc>
                  <a:txBody>
                    <a:bodyPr/>
                    <a:lstStyle/>
                    <a:p>
                      <a:r>
                        <a:rPr lang="en-US" sz="1100" dirty="0"/>
                        <a:t>Full House</a:t>
                      </a:r>
                    </a:p>
                  </a:txBody>
                  <a:tcPr anchor="ctr"/>
                </a:tc>
                <a:tc>
                  <a:txBody>
                    <a:bodyPr/>
                    <a:lstStyle/>
                    <a:p>
                      <a:r>
                        <a:rPr lang="en-US" sz="1100" dirty="0"/>
                        <a:t>30</a:t>
                      </a:r>
                    </a:p>
                  </a:txBody>
                  <a:tcPr anchor="ctr"/>
                </a:tc>
                <a:extLst>
                  <a:ext uri="{0D108BD9-81ED-4DB2-BD59-A6C34878D82A}">
                    <a16:rowId xmlns:a16="http://schemas.microsoft.com/office/drawing/2014/main" val="10005"/>
                  </a:ext>
                </a:extLst>
              </a:tr>
            </a:tbl>
          </a:graphicData>
        </a:graphic>
      </p:graphicFrame>
      <p:sp>
        <p:nvSpPr>
          <p:cNvPr id="32" name="TextBox 31">
            <a:extLst>
              <a:ext uri="{FF2B5EF4-FFF2-40B4-BE49-F238E27FC236}">
                <a16:creationId xmlns:a16="http://schemas.microsoft.com/office/drawing/2014/main" id="{D5E790CB-D53F-4A69-B730-D0D32EFC9787}"/>
              </a:ext>
            </a:extLst>
          </p:cNvPr>
          <p:cNvSpPr txBox="1"/>
          <p:nvPr/>
        </p:nvSpPr>
        <p:spPr>
          <a:xfrm>
            <a:off x="-3291280" y="-3911425"/>
            <a:ext cx="2009154" cy="338554"/>
          </a:xfrm>
          <a:prstGeom prst="rect">
            <a:avLst/>
          </a:prstGeom>
          <a:noFill/>
        </p:spPr>
        <p:txBody>
          <a:bodyPr wrap="square" rtlCol="0">
            <a:spAutoFit/>
          </a:bodyPr>
          <a:lstStyle/>
          <a:p>
            <a:pPr algn="ctr"/>
            <a:r>
              <a:rPr lang="en-US" sz="1600" dirty="0">
                <a:latin typeface="Baskerville Old Face" panose="02020602080505020303" pitchFamily="18" charset="0"/>
              </a:rPr>
              <a:t>Set Bonus</a:t>
            </a:r>
          </a:p>
        </p:txBody>
      </p:sp>
      <p:grpSp>
        <p:nvGrpSpPr>
          <p:cNvPr id="33" name="Group 32">
            <a:extLst>
              <a:ext uri="{FF2B5EF4-FFF2-40B4-BE49-F238E27FC236}">
                <a16:creationId xmlns:a16="http://schemas.microsoft.com/office/drawing/2014/main" id="{7E1FC004-959B-4C0F-ACCE-0D2B704B8D2C}"/>
              </a:ext>
            </a:extLst>
          </p:cNvPr>
          <p:cNvGrpSpPr/>
          <p:nvPr/>
        </p:nvGrpSpPr>
        <p:grpSpPr>
          <a:xfrm>
            <a:off x="-1789866" y="-3468085"/>
            <a:ext cx="194158" cy="1803958"/>
            <a:chOff x="6308222" y="3902903"/>
            <a:chExt cx="194158" cy="1803958"/>
          </a:xfrm>
        </p:grpSpPr>
        <p:pic>
          <p:nvPicPr>
            <p:cNvPr id="34" name="Picture 2" descr="http://www.mariowiki.com/images/2/29/PrincessPeachEmblem.png">
              <a:extLst>
                <a:ext uri="{FF2B5EF4-FFF2-40B4-BE49-F238E27FC236}">
                  <a16:creationId xmlns:a16="http://schemas.microsoft.com/office/drawing/2014/main" id="{ABA0BE8D-10DF-45D4-8047-49ED1D982E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3902903"/>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5" name="Picture 2" descr="http://www.mariowiki.com/images/2/29/PrincessPeachEmblem.png">
              <a:extLst>
                <a:ext uri="{FF2B5EF4-FFF2-40B4-BE49-F238E27FC236}">
                  <a16:creationId xmlns:a16="http://schemas.microsoft.com/office/drawing/2014/main" id="{ACDFA693-9505-4552-88E1-11937FF4D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4222808"/>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6" name="Picture 2" descr="http://www.mariowiki.com/images/2/29/PrincessPeachEmblem.png">
              <a:extLst>
                <a:ext uri="{FF2B5EF4-FFF2-40B4-BE49-F238E27FC236}">
                  <a16:creationId xmlns:a16="http://schemas.microsoft.com/office/drawing/2014/main" id="{B05E0D3F-57DA-459E-8C54-79048EAB53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4566458"/>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7" name="Picture 2" descr="http://www.mariowiki.com/images/2/29/PrincessPeachEmblem.png">
              <a:extLst>
                <a:ext uri="{FF2B5EF4-FFF2-40B4-BE49-F238E27FC236}">
                  <a16:creationId xmlns:a16="http://schemas.microsoft.com/office/drawing/2014/main" id="{A5278361-94C3-4043-A363-39B17068D1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4902488"/>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8" name="Picture 2" descr="http://www.mariowiki.com/images/2/29/PrincessPeachEmblem.png">
              <a:extLst>
                <a:ext uri="{FF2B5EF4-FFF2-40B4-BE49-F238E27FC236}">
                  <a16:creationId xmlns:a16="http://schemas.microsoft.com/office/drawing/2014/main" id="{169D1805-943E-4DAE-887C-01E53432B0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5214773"/>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Picture 2" descr="http://www.mariowiki.com/images/2/29/PrincessPeachEmblem.png">
              <a:extLst>
                <a:ext uri="{FF2B5EF4-FFF2-40B4-BE49-F238E27FC236}">
                  <a16:creationId xmlns:a16="http://schemas.microsoft.com/office/drawing/2014/main" id="{5CAED2E2-0C5C-42AC-A352-F3EB3EA58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222" y="5512703"/>
              <a:ext cx="194158" cy="194158"/>
            </a:xfrm>
            <a:prstGeom prst="rect">
              <a:avLst/>
            </a:prstGeom>
            <a:noFill/>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789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3917001" y="7086600"/>
            <a:ext cx="3250798" cy="646331"/>
          </a:xfrm>
          <a:prstGeom prst="rect">
            <a:avLst/>
          </a:prstGeom>
          <a:noFill/>
          <a:ln>
            <a:noFill/>
          </a:ln>
        </p:spPr>
        <p:txBody>
          <a:bodyPr wrap="square" rtlCol="0">
            <a:spAutoFit/>
          </a:bodyPr>
          <a:lstStyle/>
          <a:p>
            <a:pPr algn="ctr"/>
            <a:r>
              <a:rPr lang="en-US" sz="3600" b="1" dirty="0"/>
              <a:t>Goals</a:t>
            </a:r>
            <a:endParaRPr lang="en-US" sz="2000" b="1" dirty="0"/>
          </a:p>
        </p:txBody>
      </p:sp>
      <p:pic>
        <p:nvPicPr>
          <p:cNvPr id="411" name="Picture 8" descr="http://www.endlessicons.com/wp-content/uploads/2012/10/trophy-icon-614x46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9227"/>
          <a:stretch/>
        </p:blipFill>
        <p:spPr bwMode="auto">
          <a:xfrm>
            <a:off x="-3911728" y="7086600"/>
            <a:ext cx="1102950" cy="66743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05F8175-8578-43D8-BCF0-4A58EFD6F011}"/>
              </a:ext>
            </a:extLst>
          </p:cNvPr>
          <p:cNvGrpSpPr/>
          <p:nvPr/>
        </p:nvGrpSpPr>
        <p:grpSpPr>
          <a:xfrm>
            <a:off x="8227941" y="1004669"/>
            <a:ext cx="9601201" cy="7010832"/>
            <a:chOff x="-819150" y="419100"/>
            <a:chExt cx="9601201" cy="7010832"/>
          </a:xfrm>
        </p:grpSpPr>
        <p:grpSp>
          <p:nvGrpSpPr>
            <p:cNvPr id="1030" name="Group 1029">
              <a:extLst>
                <a:ext uri="{FF2B5EF4-FFF2-40B4-BE49-F238E27FC236}">
                  <a16:creationId xmlns:a16="http://schemas.microsoft.com/office/drawing/2014/main" id="{60D3E5FD-A458-4263-A37D-294FB21C8F27}"/>
                </a:ext>
              </a:extLst>
            </p:cNvPr>
            <p:cNvGrpSpPr/>
            <p:nvPr/>
          </p:nvGrpSpPr>
          <p:grpSpPr>
            <a:xfrm>
              <a:off x="-819150" y="571932"/>
              <a:ext cx="3200400" cy="2286000"/>
              <a:chOff x="401070" y="442277"/>
              <a:chExt cx="4957326" cy="3201352"/>
            </a:xfrm>
          </p:grpSpPr>
          <p:grpSp>
            <p:nvGrpSpPr>
              <p:cNvPr id="1071" name="Group 1070">
                <a:extLst>
                  <a:ext uri="{FF2B5EF4-FFF2-40B4-BE49-F238E27FC236}">
                    <a16:creationId xmlns:a16="http://schemas.microsoft.com/office/drawing/2014/main" id="{996DD818-0A7C-4A83-9937-7F6DAF4F11AD}"/>
                  </a:ext>
                </a:extLst>
              </p:cNvPr>
              <p:cNvGrpSpPr/>
              <p:nvPr/>
            </p:nvGrpSpPr>
            <p:grpSpPr>
              <a:xfrm>
                <a:off x="401070" y="442277"/>
                <a:ext cx="2496066" cy="3201352"/>
                <a:chOff x="-6175887" y="7838768"/>
                <a:chExt cx="2496066" cy="3201352"/>
              </a:xfrm>
            </p:grpSpPr>
            <p:pic>
              <p:nvPicPr>
                <p:cNvPr id="1111" name="Picture 2" descr="http://www.auntiepixelante.com/wp-content/uploads/2009/07/supermariobrosbeginning.png">
                  <a:extLst>
                    <a:ext uri="{FF2B5EF4-FFF2-40B4-BE49-F238E27FC236}">
                      <a16:creationId xmlns:a16="http://schemas.microsoft.com/office/drawing/2014/main" id="{6F974EE8-952A-4A58-AB0F-4C9BA939E67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2" descr="http://www.auntiepixelante.com/wp-content/uploads/2009/07/supermariobrosbeginning.png">
                  <a:extLst>
                    <a:ext uri="{FF2B5EF4-FFF2-40B4-BE49-F238E27FC236}">
                      <a16:creationId xmlns:a16="http://schemas.microsoft.com/office/drawing/2014/main" id="{D735E1B5-EF39-4839-83A9-4B3E169979B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1113" name="Picture 2" descr="http://www.auntiepixelante.com/wp-content/uploads/2009/07/supermariobrosbeginning.png">
                  <a:extLst>
                    <a:ext uri="{FF2B5EF4-FFF2-40B4-BE49-F238E27FC236}">
                      <a16:creationId xmlns:a16="http://schemas.microsoft.com/office/drawing/2014/main" id="{CEAC33E7-6D82-47C9-9E8F-D6EDE396EED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2" descr="http://images3.wikia.nocookie.net/__cb20100526001320/wii/images/d/df/800px-Brick_Blocks-1-.png">
                  <a:extLst>
                    <a:ext uri="{FF2B5EF4-FFF2-40B4-BE49-F238E27FC236}">
                      <a16:creationId xmlns:a16="http://schemas.microsoft.com/office/drawing/2014/main" id="{052C0BB4-17A2-40AC-B34D-A913060642D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15" name="Picture 2" descr="http://images3.wikia.nocookie.net/__cb20100526001320/wii/images/d/df/800px-Brick_Blocks-1-.png">
                  <a:extLst>
                    <a:ext uri="{FF2B5EF4-FFF2-40B4-BE49-F238E27FC236}">
                      <a16:creationId xmlns:a16="http://schemas.microsoft.com/office/drawing/2014/main" id="{0C208EE9-AE53-4445-9142-A3EC1D191B3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2" descr="http://images3.wikia.nocookie.net/__cb20100526001320/wii/images/d/df/800px-Brick_Blocks-1-.png">
                  <a:extLst>
                    <a:ext uri="{FF2B5EF4-FFF2-40B4-BE49-F238E27FC236}">
                      <a16:creationId xmlns:a16="http://schemas.microsoft.com/office/drawing/2014/main" id="{912D1117-27CB-476F-8030-663050A67A9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17" name="Picture 2" descr="http://images3.wikia.nocookie.net/__cb20100526001320/wii/images/d/df/800px-Brick_Blocks-1-.png">
                  <a:extLst>
                    <a:ext uri="{FF2B5EF4-FFF2-40B4-BE49-F238E27FC236}">
                      <a16:creationId xmlns:a16="http://schemas.microsoft.com/office/drawing/2014/main" id="{FCDA8F7E-A564-496B-8EC8-B939D28F1EA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2" descr="http://images3.wikia.nocookie.net/__cb20100526001320/wii/images/d/df/800px-Brick_Blocks-1-.png">
                  <a:extLst>
                    <a:ext uri="{FF2B5EF4-FFF2-40B4-BE49-F238E27FC236}">
                      <a16:creationId xmlns:a16="http://schemas.microsoft.com/office/drawing/2014/main" id="{F22FF678-0504-41BB-87EA-7EDA6B2A0BD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2" descr="http://images3.wikia.nocookie.net/__cb20100526001320/wii/images/d/df/800px-Brick_Blocks-1-.png">
                  <a:extLst>
                    <a:ext uri="{FF2B5EF4-FFF2-40B4-BE49-F238E27FC236}">
                      <a16:creationId xmlns:a16="http://schemas.microsoft.com/office/drawing/2014/main" id="{C95477DD-CEA6-4026-AFA9-83092274896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2" descr="http://images3.wikia.nocookie.net/__cb20100526001320/wii/images/d/df/800px-Brick_Blocks-1-.png">
                  <a:extLst>
                    <a:ext uri="{FF2B5EF4-FFF2-40B4-BE49-F238E27FC236}">
                      <a16:creationId xmlns:a16="http://schemas.microsoft.com/office/drawing/2014/main" id="{D046C810-FCC1-4DF9-87DC-7E4450A73D8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2" descr="http://images3.wikia.nocookie.net/__cb20100526001320/wii/images/d/df/800px-Brick_Blocks-1-.png">
                  <a:extLst>
                    <a:ext uri="{FF2B5EF4-FFF2-40B4-BE49-F238E27FC236}">
                      <a16:creationId xmlns:a16="http://schemas.microsoft.com/office/drawing/2014/main" id="{6A71829E-442A-4C03-A9D6-F1266052033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2" descr="http://images3.wikia.nocookie.net/__cb20100526001320/wii/images/d/df/800px-Brick_Blocks-1-.png">
                  <a:extLst>
                    <a:ext uri="{FF2B5EF4-FFF2-40B4-BE49-F238E27FC236}">
                      <a16:creationId xmlns:a16="http://schemas.microsoft.com/office/drawing/2014/main" id="{B15A130E-14A6-490E-A88A-D887F2A63AD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2" descr="http://images3.wikia.nocookie.net/__cb20100526001320/wii/images/d/df/800px-Brick_Blocks-1-.png">
                  <a:extLst>
                    <a:ext uri="{FF2B5EF4-FFF2-40B4-BE49-F238E27FC236}">
                      <a16:creationId xmlns:a16="http://schemas.microsoft.com/office/drawing/2014/main" id="{3B9CD992-6C6C-48BF-8BD3-48526A4C0D9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2" descr="http://images3.wikia.nocookie.net/__cb20100526001320/wii/images/d/df/800px-Brick_Blocks-1-.png">
                  <a:extLst>
                    <a:ext uri="{FF2B5EF4-FFF2-40B4-BE49-F238E27FC236}">
                      <a16:creationId xmlns:a16="http://schemas.microsoft.com/office/drawing/2014/main" id="{FD683C77-944A-4790-9EDC-5E4854ED963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2" descr="http://images3.wikia.nocookie.net/__cb20100526001320/wii/images/d/df/800px-Brick_Blocks-1-.png">
                  <a:extLst>
                    <a:ext uri="{FF2B5EF4-FFF2-40B4-BE49-F238E27FC236}">
                      <a16:creationId xmlns:a16="http://schemas.microsoft.com/office/drawing/2014/main" id="{907CEB41-2BE0-4F4C-AE38-57244F3C35A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2" descr="http://images3.wikia.nocookie.net/__cb20100526001320/wii/images/d/df/800px-Brick_Blocks-1-.png">
                  <a:extLst>
                    <a:ext uri="{FF2B5EF4-FFF2-40B4-BE49-F238E27FC236}">
                      <a16:creationId xmlns:a16="http://schemas.microsoft.com/office/drawing/2014/main" id="{31D101FD-D8BC-44EB-8E81-2CB7F41E528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2" descr="http://images3.wikia.nocookie.net/__cb20100526001320/wii/images/d/df/800px-Brick_Blocks-1-.png">
                  <a:extLst>
                    <a:ext uri="{FF2B5EF4-FFF2-40B4-BE49-F238E27FC236}">
                      <a16:creationId xmlns:a16="http://schemas.microsoft.com/office/drawing/2014/main" id="{2ADD14E3-55D1-4562-8D83-62B4744859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2" descr="http://images3.wikia.nocookie.net/__cb20100526001320/wii/images/d/df/800px-Brick_Blocks-1-.png">
                  <a:extLst>
                    <a:ext uri="{FF2B5EF4-FFF2-40B4-BE49-F238E27FC236}">
                      <a16:creationId xmlns:a16="http://schemas.microsoft.com/office/drawing/2014/main" id="{CC8A5E1D-E057-4213-8F4E-86594567856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29" name="Picture 2" descr="http://images3.wikia.nocookie.net/__cb20100526001320/wii/images/d/df/800px-Brick_Blocks-1-.png">
                  <a:extLst>
                    <a:ext uri="{FF2B5EF4-FFF2-40B4-BE49-F238E27FC236}">
                      <a16:creationId xmlns:a16="http://schemas.microsoft.com/office/drawing/2014/main" id="{D645D73C-42EC-41BC-889F-E6AAF7F8A8C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30" name="Picture 2" descr="http://images3.wikia.nocookie.net/__cb20100526001320/wii/images/d/df/800px-Brick_Blocks-1-.png">
                  <a:extLst>
                    <a:ext uri="{FF2B5EF4-FFF2-40B4-BE49-F238E27FC236}">
                      <a16:creationId xmlns:a16="http://schemas.microsoft.com/office/drawing/2014/main" id="{91928148-8196-4B17-B183-E8325AC6732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1131" name="Rectangle 1130">
                  <a:extLst>
                    <a:ext uri="{FF2B5EF4-FFF2-40B4-BE49-F238E27FC236}">
                      <a16:creationId xmlns:a16="http://schemas.microsoft.com/office/drawing/2014/main" id="{28D275B3-4435-405B-B45C-861374CBD9B7}"/>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2" name="Picture 2" descr="http://images3.wikia.nocookie.net/__cb20100526001320/wii/images/d/df/800px-Brick_Blocks-1-.png">
                  <a:extLst>
                    <a:ext uri="{FF2B5EF4-FFF2-40B4-BE49-F238E27FC236}">
                      <a16:creationId xmlns:a16="http://schemas.microsoft.com/office/drawing/2014/main" id="{843501B4-08E2-4A26-8613-220B2D2AFCD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33" name="Picture 2" descr="http://images3.wikia.nocookie.net/__cb20100526001320/wii/images/d/df/800px-Brick_Blocks-1-.png">
                  <a:extLst>
                    <a:ext uri="{FF2B5EF4-FFF2-40B4-BE49-F238E27FC236}">
                      <a16:creationId xmlns:a16="http://schemas.microsoft.com/office/drawing/2014/main" id="{C20AECC0-7FB5-452C-A6A0-FE0E807D59F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2" descr="http://www.auntiepixelante.com/wp-content/uploads/2009/07/supermariobrosbeginning.png">
                  <a:extLst>
                    <a:ext uri="{FF2B5EF4-FFF2-40B4-BE49-F238E27FC236}">
                      <a16:creationId xmlns:a16="http://schemas.microsoft.com/office/drawing/2014/main" id="{F6214BBC-6293-431F-B08D-D95A2EF3593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35" name="Picture 2" descr="http://www.auntiepixelante.com/wp-content/uploads/2009/07/supermariobrosbeginning.png">
                  <a:extLst>
                    <a:ext uri="{FF2B5EF4-FFF2-40B4-BE49-F238E27FC236}">
                      <a16:creationId xmlns:a16="http://schemas.microsoft.com/office/drawing/2014/main" id="{DD7D9D8B-8309-435E-AFFF-0C29987506B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36" name="Picture 2" descr="http://www.auntiepixelante.com/wp-content/uploads/2009/07/supermariobrosbeginning.png">
                  <a:extLst>
                    <a:ext uri="{FF2B5EF4-FFF2-40B4-BE49-F238E27FC236}">
                      <a16:creationId xmlns:a16="http://schemas.microsoft.com/office/drawing/2014/main" id="{74DD1B3B-3914-4126-A1EE-067522F7494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37" name="Picture 2" descr="http://www.auntiepixelante.com/wp-content/uploads/2009/07/supermariobrosbeginning.png">
                  <a:extLst>
                    <a:ext uri="{FF2B5EF4-FFF2-40B4-BE49-F238E27FC236}">
                      <a16:creationId xmlns:a16="http://schemas.microsoft.com/office/drawing/2014/main" id="{CE8A919C-9B60-41BC-A54B-748E6CFECD1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38" name="Picture 2" descr="http://www.auntiepixelante.com/wp-content/uploads/2009/07/supermariobrosbeginning.png">
                  <a:extLst>
                    <a:ext uri="{FF2B5EF4-FFF2-40B4-BE49-F238E27FC236}">
                      <a16:creationId xmlns:a16="http://schemas.microsoft.com/office/drawing/2014/main" id="{DBBD08E4-49B5-4049-87D0-039D048C5D2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39" name="Picture 2" descr="http://www.auntiepixelante.com/wp-content/uploads/2009/07/supermariobrosbeginning.png">
                  <a:extLst>
                    <a:ext uri="{FF2B5EF4-FFF2-40B4-BE49-F238E27FC236}">
                      <a16:creationId xmlns:a16="http://schemas.microsoft.com/office/drawing/2014/main" id="{A63965A3-593C-4EBA-B4B3-D75D60C42E0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40" name="Picture 2" descr="http://www.auntiepixelante.com/wp-content/uploads/2009/07/supermariobrosbeginning.png">
                  <a:extLst>
                    <a:ext uri="{FF2B5EF4-FFF2-40B4-BE49-F238E27FC236}">
                      <a16:creationId xmlns:a16="http://schemas.microsoft.com/office/drawing/2014/main" id="{D74653A0-2F40-4A53-A2AB-E43D8D58482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1141" name="Picture 2" descr="http://www.auntiepixelante.com/wp-content/uploads/2009/07/supermariobrosbeginning.png">
                  <a:extLst>
                    <a:ext uri="{FF2B5EF4-FFF2-40B4-BE49-F238E27FC236}">
                      <a16:creationId xmlns:a16="http://schemas.microsoft.com/office/drawing/2014/main" id="{257AE48E-EC78-4569-8FFD-1020004AE77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142" name="Picture 2" descr="http://www.auntiepixelante.com/wp-content/uploads/2009/07/supermariobrosbeginning.png">
                  <a:extLst>
                    <a:ext uri="{FF2B5EF4-FFF2-40B4-BE49-F238E27FC236}">
                      <a16:creationId xmlns:a16="http://schemas.microsoft.com/office/drawing/2014/main" id="{5139139D-F3C4-4264-8F26-B6608D85291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143" name="Picture 2" descr="http://www.auntiepixelante.com/wp-content/uploads/2009/07/supermariobrosbeginning.png">
                  <a:extLst>
                    <a:ext uri="{FF2B5EF4-FFF2-40B4-BE49-F238E27FC236}">
                      <a16:creationId xmlns:a16="http://schemas.microsoft.com/office/drawing/2014/main" id="{EEA445DA-161A-4E12-8AA1-78A4B641520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144" name="Picture 2" descr="http://www.auntiepixelante.com/wp-content/uploads/2009/07/supermariobrosbeginning.png">
                  <a:extLst>
                    <a:ext uri="{FF2B5EF4-FFF2-40B4-BE49-F238E27FC236}">
                      <a16:creationId xmlns:a16="http://schemas.microsoft.com/office/drawing/2014/main" id="{D4C658A9-646B-469D-AE04-3400EC9C4C2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145" name="Picture 2" descr="http://www.auntiepixelante.com/wp-content/uploads/2009/07/supermariobrosbeginning.png">
                  <a:extLst>
                    <a:ext uri="{FF2B5EF4-FFF2-40B4-BE49-F238E27FC236}">
                      <a16:creationId xmlns:a16="http://schemas.microsoft.com/office/drawing/2014/main" id="{D439A864-98F7-46C8-98B2-86A71D09EFC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2" name="Group 1071">
                <a:extLst>
                  <a:ext uri="{FF2B5EF4-FFF2-40B4-BE49-F238E27FC236}">
                    <a16:creationId xmlns:a16="http://schemas.microsoft.com/office/drawing/2014/main" id="{7825F957-A0A1-49C3-A670-35017E4ED3CF}"/>
                  </a:ext>
                </a:extLst>
              </p:cNvPr>
              <p:cNvGrpSpPr/>
              <p:nvPr/>
            </p:nvGrpSpPr>
            <p:grpSpPr>
              <a:xfrm>
                <a:off x="2862330" y="442277"/>
                <a:ext cx="2496066" cy="3201352"/>
                <a:chOff x="-6175887" y="7838768"/>
                <a:chExt cx="2496066" cy="3201352"/>
              </a:xfrm>
            </p:grpSpPr>
            <p:pic>
              <p:nvPicPr>
                <p:cNvPr id="1073" name="Picture 2" descr="http://www.auntiepixelante.com/wp-content/uploads/2009/07/supermariobrosbeginning.png">
                  <a:extLst>
                    <a:ext uri="{FF2B5EF4-FFF2-40B4-BE49-F238E27FC236}">
                      <a16:creationId xmlns:a16="http://schemas.microsoft.com/office/drawing/2014/main" id="{FE5C67B7-9109-4527-8AA4-B536AE2FE3C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2" descr="http://www.auntiepixelante.com/wp-content/uploads/2009/07/supermariobrosbeginning.png">
                  <a:extLst>
                    <a:ext uri="{FF2B5EF4-FFF2-40B4-BE49-F238E27FC236}">
                      <a16:creationId xmlns:a16="http://schemas.microsoft.com/office/drawing/2014/main" id="{DBF1F2B6-B4CB-400A-A555-F8CF1D2E02B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2" descr="http://www.auntiepixelante.com/wp-content/uploads/2009/07/supermariobrosbeginning.png">
                  <a:extLst>
                    <a:ext uri="{FF2B5EF4-FFF2-40B4-BE49-F238E27FC236}">
                      <a16:creationId xmlns:a16="http://schemas.microsoft.com/office/drawing/2014/main" id="{E178C326-C7A9-4D71-8BB0-8703DB7EE09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2" descr="http://images3.wikia.nocookie.net/__cb20100526001320/wii/images/d/df/800px-Brick_Blocks-1-.png">
                  <a:extLst>
                    <a:ext uri="{FF2B5EF4-FFF2-40B4-BE49-F238E27FC236}">
                      <a16:creationId xmlns:a16="http://schemas.microsoft.com/office/drawing/2014/main" id="{1664D757-C0DA-40F2-AE82-CAE5F4D16EF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2" descr="http://images3.wikia.nocookie.net/__cb20100526001320/wii/images/d/df/800px-Brick_Blocks-1-.png">
                  <a:extLst>
                    <a:ext uri="{FF2B5EF4-FFF2-40B4-BE49-F238E27FC236}">
                      <a16:creationId xmlns:a16="http://schemas.microsoft.com/office/drawing/2014/main" id="{7372416F-4573-4D74-9184-94806F94008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2" descr="http://images3.wikia.nocookie.net/__cb20100526001320/wii/images/d/df/800px-Brick_Blocks-1-.png">
                  <a:extLst>
                    <a:ext uri="{FF2B5EF4-FFF2-40B4-BE49-F238E27FC236}">
                      <a16:creationId xmlns:a16="http://schemas.microsoft.com/office/drawing/2014/main" id="{B8CCD5DA-E0B6-400B-82D7-71ABE646FF7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2" descr="http://images3.wikia.nocookie.net/__cb20100526001320/wii/images/d/df/800px-Brick_Blocks-1-.png">
                  <a:extLst>
                    <a:ext uri="{FF2B5EF4-FFF2-40B4-BE49-F238E27FC236}">
                      <a16:creationId xmlns:a16="http://schemas.microsoft.com/office/drawing/2014/main" id="{02E6ECFA-3D83-46F0-8A63-2F4445964AA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2" descr="http://images3.wikia.nocookie.net/__cb20100526001320/wii/images/d/df/800px-Brick_Blocks-1-.png">
                  <a:extLst>
                    <a:ext uri="{FF2B5EF4-FFF2-40B4-BE49-F238E27FC236}">
                      <a16:creationId xmlns:a16="http://schemas.microsoft.com/office/drawing/2014/main" id="{F1028A30-EC71-4B47-98B8-FFDCB97C9E0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2" descr="http://images3.wikia.nocookie.net/__cb20100526001320/wii/images/d/df/800px-Brick_Blocks-1-.png">
                  <a:extLst>
                    <a:ext uri="{FF2B5EF4-FFF2-40B4-BE49-F238E27FC236}">
                      <a16:creationId xmlns:a16="http://schemas.microsoft.com/office/drawing/2014/main" id="{C1636840-490D-491A-93D4-74E259DA11C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2" descr="http://images3.wikia.nocookie.net/__cb20100526001320/wii/images/d/df/800px-Brick_Blocks-1-.png">
                  <a:extLst>
                    <a:ext uri="{FF2B5EF4-FFF2-40B4-BE49-F238E27FC236}">
                      <a16:creationId xmlns:a16="http://schemas.microsoft.com/office/drawing/2014/main" id="{88434E34-CC47-4FF3-A6B9-66DB9EEFC19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2" descr="http://images3.wikia.nocookie.net/__cb20100526001320/wii/images/d/df/800px-Brick_Blocks-1-.png">
                  <a:extLst>
                    <a:ext uri="{FF2B5EF4-FFF2-40B4-BE49-F238E27FC236}">
                      <a16:creationId xmlns:a16="http://schemas.microsoft.com/office/drawing/2014/main" id="{1CB844F6-82A8-4A32-A1CE-238D7F8F85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2" descr="http://images3.wikia.nocookie.net/__cb20100526001320/wii/images/d/df/800px-Brick_Blocks-1-.png">
                  <a:extLst>
                    <a:ext uri="{FF2B5EF4-FFF2-40B4-BE49-F238E27FC236}">
                      <a16:creationId xmlns:a16="http://schemas.microsoft.com/office/drawing/2014/main" id="{7E962F1B-BE7B-4A46-A272-821BBFEA8C4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2" descr="http://images3.wikia.nocookie.net/__cb20100526001320/wii/images/d/df/800px-Brick_Blocks-1-.png">
                  <a:extLst>
                    <a:ext uri="{FF2B5EF4-FFF2-40B4-BE49-F238E27FC236}">
                      <a16:creationId xmlns:a16="http://schemas.microsoft.com/office/drawing/2014/main" id="{33A78B23-5679-42C8-B0DD-9D010A1A6C7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2" descr="http://images3.wikia.nocookie.net/__cb20100526001320/wii/images/d/df/800px-Brick_Blocks-1-.png">
                  <a:extLst>
                    <a:ext uri="{FF2B5EF4-FFF2-40B4-BE49-F238E27FC236}">
                      <a16:creationId xmlns:a16="http://schemas.microsoft.com/office/drawing/2014/main" id="{DB53B3D2-E277-419C-97AE-1EDBFE1824C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2" descr="http://images3.wikia.nocookie.net/__cb20100526001320/wii/images/d/df/800px-Brick_Blocks-1-.png">
                  <a:extLst>
                    <a:ext uri="{FF2B5EF4-FFF2-40B4-BE49-F238E27FC236}">
                      <a16:creationId xmlns:a16="http://schemas.microsoft.com/office/drawing/2014/main" id="{D6346E15-1CEC-4B48-AD7B-2F9787C9198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2" descr="http://images3.wikia.nocookie.net/__cb20100526001320/wii/images/d/df/800px-Brick_Blocks-1-.png">
                  <a:extLst>
                    <a:ext uri="{FF2B5EF4-FFF2-40B4-BE49-F238E27FC236}">
                      <a16:creationId xmlns:a16="http://schemas.microsoft.com/office/drawing/2014/main" id="{D0554E30-96D9-46CB-8D98-2349A061446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2" descr="http://images3.wikia.nocookie.net/__cb20100526001320/wii/images/d/df/800px-Brick_Blocks-1-.png">
                  <a:extLst>
                    <a:ext uri="{FF2B5EF4-FFF2-40B4-BE49-F238E27FC236}">
                      <a16:creationId xmlns:a16="http://schemas.microsoft.com/office/drawing/2014/main" id="{3031FE09-03B3-4B2F-840A-B6FC6B75028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2" descr="http://images3.wikia.nocookie.net/__cb20100526001320/wii/images/d/df/800px-Brick_Blocks-1-.png">
                  <a:extLst>
                    <a:ext uri="{FF2B5EF4-FFF2-40B4-BE49-F238E27FC236}">
                      <a16:creationId xmlns:a16="http://schemas.microsoft.com/office/drawing/2014/main" id="{8BF70F92-DF0F-4E00-A871-3CA5F8DD1C1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2" descr="http://images3.wikia.nocookie.net/__cb20100526001320/wii/images/d/df/800px-Brick_Blocks-1-.png">
                  <a:extLst>
                    <a:ext uri="{FF2B5EF4-FFF2-40B4-BE49-F238E27FC236}">
                      <a16:creationId xmlns:a16="http://schemas.microsoft.com/office/drawing/2014/main" id="{DCFD87AC-232D-430D-ACB1-3009BD2D49D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2" descr="http://images3.wikia.nocookie.net/__cb20100526001320/wii/images/d/df/800px-Brick_Blocks-1-.png">
                  <a:extLst>
                    <a:ext uri="{FF2B5EF4-FFF2-40B4-BE49-F238E27FC236}">
                      <a16:creationId xmlns:a16="http://schemas.microsoft.com/office/drawing/2014/main" id="{157E4442-5AE9-4BCE-81D2-4839931E2CD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1095">
                  <a:extLst>
                    <a:ext uri="{FF2B5EF4-FFF2-40B4-BE49-F238E27FC236}">
                      <a16:creationId xmlns:a16="http://schemas.microsoft.com/office/drawing/2014/main" id="{25F1D597-E613-44F0-A264-44EC78761427}"/>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7" name="Picture 2" descr="http://images3.wikia.nocookie.net/__cb20100526001320/wii/images/d/df/800px-Brick_Blocks-1-.png">
                  <a:extLst>
                    <a:ext uri="{FF2B5EF4-FFF2-40B4-BE49-F238E27FC236}">
                      <a16:creationId xmlns:a16="http://schemas.microsoft.com/office/drawing/2014/main" id="{6D2A7362-9155-43BD-9BD6-BDE40AE94C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2" descr="http://images3.wikia.nocookie.net/__cb20100526001320/wii/images/d/df/800px-Brick_Blocks-1-.png">
                  <a:extLst>
                    <a:ext uri="{FF2B5EF4-FFF2-40B4-BE49-F238E27FC236}">
                      <a16:creationId xmlns:a16="http://schemas.microsoft.com/office/drawing/2014/main" id="{C082A955-6BAC-4DFD-9548-9699ED8A40E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2" descr="http://www.auntiepixelante.com/wp-content/uploads/2009/07/supermariobrosbeginning.png">
                  <a:extLst>
                    <a:ext uri="{FF2B5EF4-FFF2-40B4-BE49-F238E27FC236}">
                      <a16:creationId xmlns:a16="http://schemas.microsoft.com/office/drawing/2014/main" id="{6066E817-1B40-431E-A71D-EB118995793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2" descr="http://www.auntiepixelante.com/wp-content/uploads/2009/07/supermariobrosbeginning.png">
                  <a:extLst>
                    <a:ext uri="{FF2B5EF4-FFF2-40B4-BE49-F238E27FC236}">
                      <a16:creationId xmlns:a16="http://schemas.microsoft.com/office/drawing/2014/main" id="{832EFF97-3912-4B17-9C0A-A78323C3B4B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2" descr="http://www.auntiepixelante.com/wp-content/uploads/2009/07/supermariobrosbeginning.png">
                  <a:extLst>
                    <a:ext uri="{FF2B5EF4-FFF2-40B4-BE49-F238E27FC236}">
                      <a16:creationId xmlns:a16="http://schemas.microsoft.com/office/drawing/2014/main" id="{11AC1813-48BC-45B6-A7D2-A369CBBB5BA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2" descr="http://www.auntiepixelante.com/wp-content/uploads/2009/07/supermariobrosbeginning.png">
                  <a:extLst>
                    <a:ext uri="{FF2B5EF4-FFF2-40B4-BE49-F238E27FC236}">
                      <a16:creationId xmlns:a16="http://schemas.microsoft.com/office/drawing/2014/main" id="{F03C1156-3761-4856-BBCD-34D05E0E43D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2" descr="http://www.auntiepixelante.com/wp-content/uploads/2009/07/supermariobrosbeginning.png">
                  <a:extLst>
                    <a:ext uri="{FF2B5EF4-FFF2-40B4-BE49-F238E27FC236}">
                      <a16:creationId xmlns:a16="http://schemas.microsoft.com/office/drawing/2014/main" id="{BA8CD7AD-9318-41C8-973E-A5102667535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2" descr="http://www.auntiepixelante.com/wp-content/uploads/2009/07/supermariobrosbeginning.png">
                  <a:extLst>
                    <a:ext uri="{FF2B5EF4-FFF2-40B4-BE49-F238E27FC236}">
                      <a16:creationId xmlns:a16="http://schemas.microsoft.com/office/drawing/2014/main" id="{D77A8E47-582F-434B-95A3-12F783477D1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2" descr="http://www.auntiepixelante.com/wp-content/uploads/2009/07/supermariobrosbeginning.png">
                  <a:extLst>
                    <a:ext uri="{FF2B5EF4-FFF2-40B4-BE49-F238E27FC236}">
                      <a16:creationId xmlns:a16="http://schemas.microsoft.com/office/drawing/2014/main" id="{B60A5B1B-6A9C-43FF-B2E5-2A2F1D14C82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2" descr="http://www.auntiepixelante.com/wp-content/uploads/2009/07/supermariobrosbeginning.png">
                  <a:extLst>
                    <a:ext uri="{FF2B5EF4-FFF2-40B4-BE49-F238E27FC236}">
                      <a16:creationId xmlns:a16="http://schemas.microsoft.com/office/drawing/2014/main" id="{80C4A04E-4A20-43BF-A097-D00FDCCC3DD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2" descr="http://www.auntiepixelante.com/wp-content/uploads/2009/07/supermariobrosbeginning.png">
                  <a:extLst>
                    <a:ext uri="{FF2B5EF4-FFF2-40B4-BE49-F238E27FC236}">
                      <a16:creationId xmlns:a16="http://schemas.microsoft.com/office/drawing/2014/main" id="{4682F5B0-6858-4766-8AA6-A7C4DF8DB0A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2" descr="http://www.auntiepixelante.com/wp-content/uploads/2009/07/supermariobrosbeginning.png">
                  <a:extLst>
                    <a:ext uri="{FF2B5EF4-FFF2-40B4-BE49-F238E27FC236}">
                      <a16:creationId xmlns:a16="http://schemas.microsoft.com/office/drawing/2014/main" id="{65AC88C3-BCF2-461D-995A-655F1BEDA78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2" descr="http://www.auntiepixelante.com/wp-content/uploads/2009/07/supermariobrosbeginning.png">
                  <a:extLst>
                    <a:ext uri="{FF2B5EF4-FFF2-40B4-BE49-F238E27FC236}">
                      <a16:creationId xmlns:a16="http://schemas.microsoft.com/office/drawing/2014/main" id="{CCF61C04-4CE1-403B-9882-F1E2A624918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2" descr="http://www.auntiepixelante.com/wp-content/uploads/2009/07/supermariobrosbeginning.png">
                  <a:extLst>
                    <a:ext uri="{FF2B5EF4-FFF2-40B4-BE49-F238E27FC236}">
                      <a16:creationId xmlns:a16="http://schemas.microsoft.com/office/drawing/2014/main" id="{84262FB3-FF52-4570-B3AD-0313AA1C6A6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69" name="TextBox 1068">
              <a:extLst>
                <a:ext uri="{FF2B5EF4-FFF2-40B4-BE49-F238E27FC236}">
                  <a16:creationId xmlns:a16="http://schemas.microsoft.com/office/drawing/2014/main" id="{EE175144-69F7-4C6A-AD3B-41FA2A6E2284}"/>
                </a:ext>
              </a:extLst>
            </p:cNvPr>
            <p:cNvSpPr txBox="1"/>
            <p:nvPr/>
          </p:nvSpPr>
          <p:spPr>
            <a:xfrm>
              <a:off x="25728" y="706486"/>
              <a:ext cx="1552576" cy="1200329"/>
            </a:xfrm>
            <a:prstGeom prst="rect">
              <a:avLst/>
            </a:prstGeom>
            <a:noFill/>
          </p:spPr>
          <p:txBody>
            <a:bodyPr wrap="square" rtlCol="0">
              <a:spAutoFit/>
            </a:bodyPr>
            <a:lstStyle/>
            <a:p>
              <a:pPr algn="ctr"/>
              <a:r>
                <a:rPr lang="en-US" sz="7200" dirty="0">
                  <a:latin typeface="Super Mario 256" pitchFamily="2" charset="0"/>
                </a:rPr>
                <a:t>42</a:t>
              </a:r>
            </a:p>
          </p:txBody>
        </p:sp>
        <p:sp>
          <p:nvSpPr>
            <p:cNvPr id="1067" name="TextBox 1066">
              <a:extLst>
                <a:ext uri="{FF2B5EF4-FFF2-40B4-BE49-F238E27FC236}">
                  <a16:creationId xmlns:a16="http://schemas.microsoft.com/office/drawing/2014/main" id="{A9548C2B-7EF8-4064-8BC3-3BF4D8D036E1}"/>
                </a:ext>
              </a:extLst>
            </p:cNvPr>
            <p:cNvSpPr txBox="1"/>
            <p:nvPr/>
          </p:nvSpPr>
          <p:spPr>
            <a:xfrm>
              <a:off x="193336" y="1004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1046" name="TextBox 1045">
              <a:extLst>
                <a:ext uri="{FF2B5EF4-FFF2-40B4-BE49-F238E27FC236}">
                  <a16:creationId xmlns:a16="http://schemas.microsoft.com/office/drawing/2014/main" id="{9770059F-0EF5-434D-A08B-6C334A56DAA2}"/>
                </a:ext>
              </a:extLst>
            </p:cNvPr>
            <p:cNvSpPr txBox="1"/>
            <p:nvPr/>
          </p:nvSpPr>
          <p:spPr>
            <a:xfrm>
              <a:off x="-555716" y="704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Points</a:t>
              </a:r>
            </a:p>
          </p:txBody>
        </p:sp>
        <p:sp>
          <p:nvSpPr>
            <p:cNvPr id="1047" name="Snip Same Side Corner Rectangle 2">
              <a:extLst>
                <a:ext uri="{FF2B5EF4-FFF2-40B4-BE49-F238E27FC236}">
                  <a16:creationId xmlns:a16="http://schemas.microsoft.com/office/drawing/2014/main" id="{E6FEFC07-0A45-4FDC-89E8-A7DAA0CCBC32}"/>
                </a:ext>
              </a:extLst>
            </p:cNvPr>
            <p:cNvSpPr/>
            <p:nvPr/>
          </p:nvSpPr>
          <p:spPr>
            <a:xfrm flipV="1">
              <a:off x="1973554" y="589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8" name="Group 1047">
              <a:extLst>
                <a:ext uri="{FF2B5EF4-FFF2-40B4-BE49-F238E27FC236}">
                  <a16:creationId xmlns:a16="http://schemas.microsoft.com/office/drawing/2014/main" id="{CF50FACC-FE1A-42E7-9B44-2C961F5FA084}"/>
                </a:ext>
              </a:extLst>
            </p:cNvPr>
            <p:cNvGrpSpPr/>
            <p:nvPr/>
          </p:nvGrpSpPr>
          <p:grpSpPr>
            <a:xfrm>
              <a:off x="1983897" y="419100"/>
              <a:ext cx="215532" cy="442824"/>
              <a:chOff x="-13441892" y="7848258"/>
              <a:chExt cx="215532" cy="442824"/>
            </a:xfrm>
          </p:grpSpPr>
          <p:pic>
            <p:nvPicPr>
              <p:cNvPr id="1061" name="Picture 4" descr="Image result for mario pixel shell">
                <a:extLst>
                  <a:ext uri="{FF2B5EF4-FFF2-40B4-BE49-F238E27FC236}">
                    <a16:creationId xmlns:a16="http://schemas.microsoft.com/office/drawing/2014/main" id="{ACEF5C22-4B73-4DFD-9C86-4F11D909D7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1062" name="TextBox 1061">
                <a:extLst>
                  <a:ext uri="{FF2B5EF4-FFF2-40B4-BE49-F238E27FC236}">
                    <a16:creationId xmlns:a16="http://schemas.microsoft.com/office/drawing/2014/main" id="{C46B3DE0-218E-43E5-A3E0-2F9E90A3292D}"/>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444" name="TextBox 3443">
              <a:extLst>
                <a:ext uri="{FF2B5EF4-FFF2-40B4-BE49-F238E27FC236}">
                  <a16:creationId xmlns:a16="http://schemas.microsoft.com/office/drawing/2014/main" id="{C263FA8A-D89B-43C0-B523-374EAB93022D}"/>
                </a:ext>
              </a:extLst>
            </p:cNvPr>
            <p:cNvSpPr txBox="1"/>
            <p:nvPr/>
          </p:nvSpPr>
          <p:spPr>
            <a:xfrm>
              <a:off x="147648" y="2176642"/>
              <a:ext cx="805403" cy="523220"/>
            </a:xfrm>
            <a:prstGeom prst="rect">
              <a:avLst/>
            </a:prstGeom>
            <a:noFill/>
            <a:effectLst/>
          </p:spPr>
          <p:txBody>
            <a:bodyPr wrap="square" rtlCol="0">
              <a:spAutoFit/>
            </a:bodyPr>
            <a:lstStyle/>
            <a:p>
              <a:r>
                <a:rPr lang="en-US" sz="2800" b="1" dirty="0"/>
                <a:t>75</a:t>
              </a:r>
              <a:endParaRPr lang="en-US" sz="2400" b="1" dirty="0"/>
            </a:p>
          </p:txBody>
        </p:sp>
        <p:pic>
          <p:nvPicPr>
            <p:cNvPr id="3445" name="Picture 2" descr="http://www.mariowiki.com/images/2/29/PrincessPeachEmblem.png">
              <a:extLst>
                <a:ext uri="{FF2B5EF4-FFF2-40B4-BE49-F238E27FC236}">
                  <a16:creationId xmlns:a16="http://schemas.microsoft.com/office/drawing/2014/main" id="{ECC021DB-883D-49F1-B778-4342D1569B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9847" y="2169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446" name="Group 3445">
              <a:extLst>
                <a:ext uri="{FF2B5EF4-FFF2-40B4-BE49-F238E27FC236}">
                  <a16:creationId xmlns:a16="http://schemas.microsoft.com/office/drawing/2014/main" id="{B6965478-F5CA-4A2B-9D66-BA7A7574B3BD}"/>
                </a:ext>
              </a:extLst>
            </p:cNvPr>
            <p:cNvGrpSpPr/>
            <p:nvPr/>
          </p:nvGrpSpPr>
          <p:grpSpPr>
            <a:xfrm>
              <a:off x="2381250" y="571932"/>
              <a:ext cx="3200400" cy="2286000"/>
              <a:chOff x="401070" y="442277"/>
              <a:chExt cx="4957326" cy="3201352"/>
            </a:xfrm>
          </p:grpSpPr>
          <p:grpSp>
            <p:nvGrpSpPr>
              <p:cNvPr id="3447" name="Group 3446">
                <a:extLst>
                  <a:ext uri="{FF2B5EF4-FFF2-40B4-BE49-F238E27FC236}">
                    <a16:creationId xmlns:a16="http://schemas.microsoft.com/office/drawing/2014/main" id="{38E5E3D3-0918-4B25-94DD-374263BECFE8}"/>
                  </a:ext>
                </a:extLst>
              </p:cNvPr>
              <p:cNvGrpSpPr/>
              <p:nvPr/>
            </p:nvGrpSpPr>
            <p:grpSpPr>
              <a:xfrm>
                <a:off x="401070" y="442277"/>
                <a:ext cx="2496066" cy="3201352"/>
                <a:chOff x="-6175887" y="7838768"/>
                <a:chExt cx="2496066" cy="3201352"/>
              </a:xfrm>
            </p:grpSpPr>
            <p:pic>
              <p:nvPicPr>
                <p:cNvPr id="3484" name="Picture 2" descr="http://www.auntiepixelante.com/wp-content/uploads/2009/07/supermariobrosbeginning.png">
                  <a:extLst>
                    <a:ext uri="{FF2B5EF4-FFF2-40B4-BE49-F238E27FC236}">
                      <a16:creationId xmlns:a16="http://schemas.microsoft.com/office/drawing/2014/main" id="{7D52BF8C-98D4-44F7-B75F-B1921C7C231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485" name="Picture 2" descr="http://www.auntiepixelante.com/wp-content/uploads/2009/07/supermariobrosbeginning.png">
                  <a:extLst>
                    <a:ext uri="{FF2B5EF4-FFF2-40B4-BE49-F238E27FC236}">
                      <a16:creationId xmlns:a16="http://schemas.microsoft.com/office/drawing/2014/main" id="{4BE0FF93-62D2-4A45-BC73-8A5937126B9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486" name="Picture 2" descr="http://www.auntiepixelante.com/wp-content/uploads/2009/07/supermariobrosbeginning.png">
                  <a:extLst>
                    <a:ext uri="{FF2B5EF4-FFF2-40B4-BE49-F238E27FC236}">
                      <a16:creationId xmlns:a16="http://schemas.microsoft.com/office/drawing/2014/main" id="{7AFBC5F7-35BA-426F-9D4F-481CACEFBCD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487" name="Picture 2" descr="http://images3.wikia.nocookie.net/__cb20100526001320/wii/images/d/df/800px-Brick_Blocks-1-.png">
                  <a:extLst>
                    <a:ext uri="{FF2B5EF4-FFF2-40B4-BE49-F238E27FC236}">
                      <a16:creationId xmlns:a16="http://schemas.microsoft.com/office/drawing/2014/main" id="{9E81D212-19D8-48F0-8AE9-966DB6FE2BB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88" name="Picture 2" descr="http://images3.wikia.nocookie.net/__cb20100526001320/wii/images/d/df/800px-Brick_Blocks-1-.png">
                  <a:extLst>
                    <a:ext uri="{FF2B5EF4-FFF2-40B4-BE49-F238E27FC236}">
                      <a16:creationId xmlns:a16="http://schemas.microsoft.com/office/drawing/2014/main" id="{E8A4A97C-EB38-417A-BFB4-10BBD89EA7A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89" name="Picture 2" descr="http://images3.wikia.nocookie.net/__cb20100526001320/wii/images/d/df/800px-Brick_Blocks-1-.png">
                  <a:extLst>
                    <a:ext uri="{FF2B5EF4-FFF2-40B4-BE49-F238E27FC236}">
                      <a16:creationId xmlns:a16="http://schemas.microsoft.com/office/drawing/2014/main" id="{0F736A56-493D-4CA6-9E64-C317FE73814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0" name="Picture 2" descr="http://images3.wikia.nocookie.net/__cb20100526001320/wii/images/d/df/800px-Brick_Blocks-1-.png">
                  <a:extLst>
                    <a:ext uri="{FF2B5EF4-FFF2-40B4-BE49-F238E27FC236}">
                      <a16:creationId xmlns:a16="http://schemas.microsoft.com/office/drawing/2014/main" id="{9C832881-6076-4AFD-9B1E-0A29DA94A03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1" name="Picture 2" descr="http://images3.wikia.nocookie.net/__cb20100526001320/wii/images/d/df/800px-Brick_Blocks-1-.png">
                  <a:extLst>
                    <a:ext uri="{FF2B5EF4-FFF2-40B4-BE49-F238E27FC236}">
                      <a16:creationId xmlns:a16="http://schemas.microsoft.com/office/drawing/2014/main" id="{3A1DC71D-46A9-4666-88F0-D04296E021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2" name="Picture 2" descr="http://images3.wikia.nocookie.net/__cb20100526001320/wii/images/d/df/800px-Brick_Blocks-1-.png">
                  <a:extLst>
                    <a:ext uri="{FF2B5EF4-FFF2-40B4-BE49-F238E27FC236}">
                      <a16:creationId xmlns:a16="http://schemas.microsoft.com/office/drawing/2014/main" id="{6E3ABF7B-7AE8-4106-A677-7EB838332F5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3" name="Picture 2" descr="http://images3.wikia.nocookie.net/__cb20100526001320/wii/images/d/df/800px-Brick_Blocks-1-.png">
                  <a:extLst>
                    <a:ext uri="{FF2B5EF4-FFF2-40B4-BE49-F238E27FC236}">
                      <a16:creationId xmlns:a16="http://schemas.microsoft.com/office/drawing/2014/main" id="{449C2769-5327-4390-8CBE-353F19ED9B4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4" name="Picture 2" descr="http://images3.wikia.nocookie.net/__cb20100526001320/wii/images/d/df/800px-Brick_Blocks-1-.png">
                  <a:extLst>
                    <a:ext uri="{FF2B5EF4-FFF2-40B4-BE49-F238E27FC236}">
                      <a16:creationId xmlns:a16="http://schemas.microsoft.com/office/drawing/2014/main" id="{640D55F9-05D0-4EDA-BB9B-C6E17F20AC7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5" name="Picture 2" descr="http://images3.wikia.nocookie.net/__cb20100526001320/wii/images/d/df/800px-Brick_Blocks-1-.png">
                  <a:extLst>
                    <a:ext uri="{FF2B5EF4-FFF2-40B4-BE49-F238E27FC236}">
                      <a16:creationId xmlns:a16="http://schemas.microsoft.com/office/drawing/2014/main" id="{AC6FFF50-2381-4D64-8967-1FBA21A70A2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6" name="Picture 2" descr="http://images3.wikia.nocookie.net/__cb20100526001320/wii/images/d/df/800px-Brick_Blocks-1-.png">
                  <a:extLst>
                    <a:ext uri="{FF2B5EF4-FFF2-40B4-BE49-F238E27FC236}">
                      <a16:creationId xmlns:a16="http://schemas.microsoft.com/office/drawing/2014/main" id="{CBB0E95F-F8C9-47A9-A71D-578B6B55FE0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7" name="Picture 2" descr="http://images3.wikia.nocookie.net/__cb20100526001320/wii/images/d/df/800px-Brick_Blocks-1-.png">
                  <a:extLst>
                    <a:ext uri="{FF2B5EF4-FFF2-40B4-BE49-F238E27FC236}">
                      <a16:creationId xmlns:a16="http://schemas.microsoft.com/office/drawing/2014/main" id="{5B6A560B-88DA-4AC4-965E-2D15B0E29FF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8" name="Picture 2" descr="http://images3.wikia.nocookie.net/__cb20100526001320/wii/images/d/df/800px-Brick_Blocks-1-.png">
                  <a:extLst>
                    <a:ext uri="{FF2B5EF4-FFF2-40B4-BE49-F238E27FC236}">
                      <a16:creationId xmlns:a16="http://schemas.microsoft.com/office/drawing/2014/main" id="{614015EA-5C64-4B96-8771-3A74167EF92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99" name="Picture 2" descr="http://images3.wikia.nocookie.net/__cb20100526001320/wii/images/d/df/800px-Brick_Blocks-1-.png">
                  <a:extLst>
                    <a:ext uri="{FF2B5EF4-FFF2-40B4-BE49-F238E27FC236}">
                      <a16:creationId xmlns:a16="http://schemas.microsoft.com/office/drawing/2014/main" id="{EFCB438A-83FE-430C-96D7-5DE44832FDA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00" name="Picture 2" descr="http://images3.wikia.nocookie.net/__cb20100526001320/wii/images/d/df/800px-Brick_Blocks-1-.png">
                  <a:extLst>
                    <a:ext uri="{FF2B5EF4-FFF2-40B4-BE49-F238E27FC236}">
                      <a16:creationId xmlns:a16="http://schemas.microsoft.com/office/drawing/2014/main" id="{0A1A7490-F9A0-40C8-A5F9-782879245CA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01" name="Picture 2" descr="http://images3.wikia.nocookie.net/__cb20100526001320/wii/images/d/df/800px-Brick_Blocks-1-.png">
                  <a:extLst>
                    <a:ext uri="{FF2B5EF4-FFF2-40B4-BE49-F238E27FC236}">
                      <a16:creationId xmlns:a16="http://schemas.microsoft.com/office/drawing/2014/main" id="{6F7ECB4F-ED1E-417D-AA2D-3382E4E0D51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02" name="Picture 2" descr="http://images3.wikia.nocookie.net/__cb20100526001320/wii/images/d/df/800px-Brick_Blocks-1-.png">
                  <a:extLst>
                    <a:ext uri="{FF2B5EF4-FFF2-40B4-BE49-F238E27FC236}">
                      <a16:creationId xmlns:a16="http://schemas.microsoft.com/office/drawing/2014/main" id="{92A001B8-3F9D-42A8-B236-8CC88F78AB2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03" name="Picture 2" descr="http://images3.wikia.nocookie.net/__cb20100526001320/wii/images/d/df/800px-Brick_Blocks-1-.png">
                  <a:extLst>
                    <a:ext uri="{FF2B5EF4-FFF2-40B4-BE49-F238E27FC236}">
                      <a16:creationId xmlns:a16="http://schemas.microsoft.com/office/drawing/2014/main" id="{9B6949B8-1C32-489F-A793-7E5EEF1AEEC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504" name="Rectangle 3503">
                  <a:extLst>
                    <a:ext uri="{FF2B5EF4-FFF2-40B4-BE49-F238E27FC236}">
                      <a16:creationId xmlns:a16="http://schemas.microsoft.com/office/drawing/2014/main" id="{F97F1C4F-25F3-4AE8-8640-D2ACE0490C49}"/>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05" name="Picture 2" descr="http://images3.wikia.nocookie.net/__cb20100526001320/wii/images/d/df/800px-Brick_Blocks-1-.png">
                  <a:extLst>
                    <a:ext uri="{FF2B5EF4-FFF2-40B4-BE49-F238E27FC236}">
                      <a16:creationId xmlns:a16="http://schemas.microsoft.com/office/drawing/2014/main" id="{237FFF4D-E339-4FF2-AEDD-EACAB2BEAF5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06" name="Picture 2" descr="http://images3.wikia.nocookie.net/__cb20100526001320/wii/images/d/df/800px-Brick_Blocks-1-.png">
                  <a:extLst>
                    <a:ext uri="{FF2B5EF4-FFF2-40B4-BE49-F238E27FC236}">
                      <a16:creationId xmlns:a16="http://schemas.microsoft.com/office/drawing/2014/main" id="{245156DE-762E-45DC-B971-3E523A6E505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07" name="Picture 2" descr="http://www.auntiepixelante.com/wp-content/uploads/2009/07/supermariobrosbeginning.png">
                  <a:extLst>
                    <a:ext uri="{FF2B5EF4-FFF2-40B4-BE49-F238E27FC236}">
                      <a16:creationId xmlns:a16="http://schemas.microsoft.com/office/drawing/2014/main" id="{C8B5403C-1F62-4370-9082-F572698E980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08" name="Picture 2" descr="http://www.auntiepixelante.com/wp-content/uploads/2009/07/supermariobrosbeginning.png">
                  <a:extLst>
                    <a:ext uri="{FF2B5EF4-FFF2-40B4-BE49-F238E27FC236}">
                      <a16:creationId xmlns:a16="http://schemas.microsoft.com/office/drawing/2014/main" id="{E9F795AC-5C48-4A08-B2F1-F51B6E1580B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09" name="Picture 2" descr="http://www.auntiepixelante.com/wp-content/uploads/2009/07/supermariobrosbeginning.png">
                  <a:extLst>
                    <a:ext uri="{FF2B5EF4-FFF2-40B4-BE49-F238E27FC236}">
                      <a16:creationId xmlns:a16="http://schemas.microsoft.com/office/drawing/2014/main" id="{9C88B16E-1E29-43EC-B4B5-6CC66143894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10" name="Picture 2" descr="http://www.auntiepixelante.com/wp-content/uploads/2009/07/supermariobrosbeginning.png">
                  <a:extLst>
                    <a:ext uri="{FF2B5EF4-FFF2-40B4-BE49-F238E27FC236}">
                      <a16:creationId xmlns:a16="http://schemas.microsoft.com/office/drawing/2014/main" id="{A4DBF50A-C6CC-4441-B969-3654A12515F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11" name="Picture 2" descr="http://www.auntiepixelante.com/wp-content/uploads/2009/07/supermariobrosbeginning.png">
                  <a:extLst>
                    <a:ext uri="{FF2B5EF4-FFF2-40B4-BE49-F238E27FC236}">
                      <a16:creationId xmlns:a16="http://schemas.microsoft.com/office/drawing/2014/main" id="{13249D6D-B97E-49E6-86A0-5731459FCC3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12" name="Picture 2" descr="http://www.auntiepixelante.com/wp-content/uploads/2009/07/supermariobrosbeginning.png">
                  <a:extLst>
                    <a:ext uri="{FF2B5EF4-FFF2-40B4-BE49-F238E27FC236}">
                      <a16:creationId xmlns:a16="http://schemas.microsoft.com/office/drawing/2014/main" id="{4F25575A-AC76-4F1C-9636-77916110524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13" name="Picture 2" descr="http://www.auntiepixelante.com/wp-content/uploads/2009/07/supermariobrosbeginning.png">
                  <a:extLst>
                    <a:ext uri="{FF2B5EF4-FFF2-40B4-BE49-F238E27FC236}">
                      <a16:creationId xmlns:a16="http://schemas.microsoft.com/office/drawing/2014/main" id="{E17384B8-27E0-4DE3-96AE-2A952B19175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514" name="Picture 2" descr="http://www.auntiepixelante.com/wp-content/uploads/2009/07/supermariobrosbeginning.png">
                  <a:extLst>
                    <a:ext uri="{FF2B5EF4-FFF2-40B4-BE49-F238E27FC236}">
                      <a16:creationId xmlns:a16="http://schemas.microsoft.com/office/drawing/2014/main" id="{852950DF-5106-4E81-817C-256A21CF6EE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515" name="Picture 2" descr="http://www.auntiepixelante.com/wp-content/uploads/2009/07/supermariobrosbeginning.png">
                  <a:extLst>
                    <a:ext uri="{FF2B5EF4-FFF2-40B4-BE49-F238E27FC236}">
                      <a16:creationId xmlns:a16="http://schemas.microsoft.com/office/drawing/2014/main" id="{6C99AAC8-984A-4004-9C65-9783934DE6F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516" name="Picture 2" descr="http://www.auntiepixelante.com/wp-content/uploads/2009/07/supermariobrosbeginning.png">
                  <a:extLst>
                    <a:ext uri="{FF2B5EF4-FFF2-40B4-BE49-F238E27FC236}">
                      <a16:creationId xmlns:a16="http://schemas.microsoft.com/office/drawing/2014/main" id="{E7831964-10A2-4F10-BFFD-639121F9CC8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517" name="Picture 2" descr="http://www.auntiepixelante.com/wp-content/uploads/2009/07/supermariobrosbeginning.png">
                  <a:extLst>
                    <a:ext uri="{FF2B5EF4-FFF2-40B4-BE49-F238E27FC236}">
                      <a16:creationId xmlns:a16="http://schemas.microsoft.com/office/drawing/2014/main" id="{D6A21362-A813-4689-BC10-50137400AFC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518" name="Picture 2" descr="http://www.auntiepixelante.com/wp-content/uploads/2009/07/supermariobrosbeginning.png">
                  <a:extLst>
                    <a:ext uri="{FF2B5EF4-FFF2-40B4-BE49-F238E27FC236}">
                      <a16:creationId xmlns:a16="http://schemas.microsoft.com/office/drawing/2014/main" id="{F8438AA5-0B85-4366-8BEA-B146C1BE302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48" name="Group 3447">
                <a:extLst>
                  <a:ext uri="{FF2B5EF4-FFF2-40B4-BE49-F238E27FC236}">
                    <a16:creationId xmlns:a16="http://schemas.microsoft.com/office/drawing/2014/main" id="{65E5AFCA-5931-4C07-B0CD-2EE15E8D5A98}"/>
                  </a:ext>
                </a:extLst>
              </p:cNvPr>
              <p:cNvGrpSpPr/>
              <p:nvPr/>
            </p:nvGrpSpPr>
            <p:grpSpPr>
              <a:xfrm>
                <a:off x="2862330" y="442277"/>
                <a:ext cx="2496066" cy="3201352"/>
                <a:chOff x="-6175887" y="7838768"/>
                <a:chExt cx="2496066" cy="3201352"/>
              </a:xfrm>
            </p:grpSpPr>
            <p:pic>
              <p:nvPicPr>
                <p:cNvPr id="3449" name="Picture 2" descr="http://www.auntiepixelante.com/wp-content/uploads/2009/07/supermariobrosbeginning.png">
                  <a:extLst>
                    <a:ext uri="{FF2B5EF4-FFF2-40B4-BE49-F238E27FC236}">
                      <a16:creationId xmlns:a16="http://schemas.microsoft.com/office/drawing/2014/main" id="{65C200F1-D148-4C3D-B84C-B6AF9780ED1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450" name="Picture 2" descr="http://www.auntiepixelante.com/wp-content/uploads/2009/07/supermariobrosbeginning.png">
                  <a:extLst>
                    <a:ext uri="{FF2B5EF4-FFF2-40B4-BE49-F238E27FC236}">
                      <a16:creationId xmlns:a16="http://schemas.microsoft.com/office/drawing/2014/main" id="{5DF4A4F4-427B-4826-8645-E7089E310BC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451" name="Picture 2" descr="http://www.auntiepixelante.com/wp-content/uploads/2009/07/supermariobrosbeginning.png">
                  <a:extLst>
                    <a:ext uri="{FF2B5EF4-FFF2-40B4-BE49-F238E27FC236}">
                      <a16:creationId xmlns:a16="http://schemas.microsoft.com/office/drawing/2014/main" id="{6B3D3208-CCE9-448C-83E1-71B3CED32962}"/>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452" name="Picture 2" descr="http://images3.wikia.nocookie.net/__cb20100526001320/wii/images/d/df/800px-Brick_Blocks-1-.png">
                  <a:extLst>
                    <a:ext uri="{FF2B5EF4-FFF2-40B4-BE49-F238E27FC236}">
                      <a16:creationId xmlns:a16="http://schemas.microsoft.com/office/drawing/2014/main" id="{E7F7F5EB-C18B-4A43-B6A6-41C342021F8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3" name="Picture 2" descr="http://images3.wikia.nocookie.net/__cb20100526001320/wii/images/d/df/800px-Brick_Blocks-1-.png">
                  <a:extLst>
                    <a:ext uri="{FF2B5EF4-FFF2-40B4-BE49-F238E27FC236}">
                      <a16:creationId xmlns:a16="http://schemas.microsoft.com/office/drawing/2014/main" id="{CF4C3974-C266-4338-975C-EB0BDB3F852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4" name="Picture 2" descr="http://images3.wikia.nocookie.net/__cb20100526001320/wii/images/d/df/800px-Brick_Blocks-1-.png">
                  <a:extLst>
                    <a:ext uri="{FF2B5EF4-FFF2-40B4-BE49-F238E27FC236}">
                      <a16:creationId xmlns:a16="http://schemas.microsoft.com/office/drawing/2014/main" id="{55320EF6-633B-4453-9852-0E46CACDF53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5" name="Picture 2" descr="http://images3.wikia.nocookie.net/__cb20100526001320/wii/images/d/df/800px-Brick_Blocks-1-.png">
                  <a:extLst>
                    <a:ext uri="{FF2B5EF4-FFF2-40B4-BE49-F238E27FC236}">
                      <a16:creationId xmlns:a16="http://schemas.microsoft.com/office/drawing/2014/main" id="{60A94BCF-67BC-4122-8F92-EF4FEE3E51E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6" name="Picture 2" descr="http://images3.wikia.nocookie.net/__cb20100526001320/wii/images/d/df/800px-Brick_Blocks-1-.png">
                  <a:extLst>
                    <a:ext uri="{FF2B5EF4-FFF2-40B4-BE49-F238E27FC236}">
                      <a16:creationId xmlns:a16="http://schemas.microsoft.com/office/drawing/2014/main" id="{6C11255B-D0EA-4657-A86F-6F6BC189538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7" name="Picture 2" descr="http://images3.wikia.nocookie.net/__cb20100526001320/wii/images/d/df/800px-Brick_Blocks-1-.png">
                  <a:extLst>
                    <a:ext uri="{FF2B5EF4-FFF2-40B4-BE49-F238E27FC236}">
                      <a16:creationId xmlns:a16="http://schemas.microsoft.com/office/drawing/2014/main" id="{4C5E2758-AF6F-4CF3-A7D0-986289C0912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8" name="Picture 2" descr="http://images3.wikia.nocookie.net/__cb20100526001320/wii/images/d/df/800px-Brick_Blocks-1-.png">
                  <a:extLst>
                    <a:ext uri="{FF2B5EF4-FFF2-40B4-BE49-F238E27FC236}">
                      <a16:creationId xmlns:a16="http://schemas.microsoft.com/office/drawing/2014/main" id="{89A5BDC6-3B78-49A3-BB74-E5296FE9EE2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59" name="Picture 2" descr="http://images3.wikia.nocookie.net/__cb20100526001320/wii/images/d/df/800px-Brick_Blocks-1-.png">
                  <a:extLst>
                    <a:ext uri="{FF2B5EF4-FFF2-40B4-BE49-F238E27FC236}">
                      <a16:creationId xmlns:a16="http://schemas.microsoft.com/office/drawing/2014/main" id="{487DE75D-7B64-4DC5-801D-20A33CC8B40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0" name="Picture 2" descr="http://images3.wikia.nocookie.net/__cb20100526001320/wii/images/d/df/800px-Brick_Blocks-1-.png">
                  <a:extLst>
                    <a:ext uri="{FF2B5EF4-FFF2-40B4-BE49-F238E27FC236}">
                      <a16:creationId xmlns:a16="http://schemas.microsoft.com/office/drawing/2014/main" id="{9190FBE0-2B30-459B-A4F9-CBCF565548B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1" name="Picture 2" descr="http://images3.wikia.nocookie.net/__cb20100526001320/wii/images/d/df/800px-Brick_Blocks-1-.png">
                  <a:extLst>
                    <a:ext uri="{FF2B5EF4-FFF2-40B4-BE49-F238E27FC236}">
                      <a16:creationId xmlns:a16="http://schemas.microsoft.com/office/drawing/2014/main" id="{6B8241C5-B7D5-49FD-B26D-B6F27C49E6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2" name="Picture 2" descr="http://images3.wikia.nocookie.net/__cb20100526001320/wii/images/d/df/800px-Brick_Blocks-1-.png">
                  <a:extLst>
                    <a:ext uri="{FF2B5EF4-FFF2-40B4-BE49-F238E27FC236}">
                      <a16:creationId xmlns:a16="http://schemas.microsoft.com/office/drawing/2014/main" id="{E88B0A1A-F500-4B9A-9272-3BF967D5965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3" name="Picture 2" descr="http://images3.wikia.nocookie.net/__cb20100526001320/wii/images/d/df/800px-Brick_Blocks-1-.png">
                  <a:extLst>
                    <a:ext uri="{FF2B5EF4-FFF2-40B4-BE49-F238E27FC236}">
                      <a16:creationId xmlns:a16="http://schemas.microsoft.com/office/drawing/2014/main" id="{9B0019DF-9FB3-4FAE-AF9F-6C9E1235712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4" name="Picture 2" descr="http://images3.wikia.nocookie.net/__cb20100526001320/wii/images/d/df/800px-Brick_Blocks-1-.png">
                  <a:extLst>
                    <a:ext uri="{FF2B5EF4-FFF2-40B4-BE49-F238E27FC236}">
                      <a16:creationId xmlns:a16="http://schemas.microsoft.com/office/drawing/2014/main" id="{47C7E417-415E-44AA-9B36-FB50A68025A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5" name="Picture 2" descr="http://images3.wikia.nocookie.net/__cb20100526001320/wii/images/d/df/800px-Brick_Blocks-1-.png">
                  <a:extLst>
                    <a:ext uri="{FF2B5EF4-FFF2-40B4-BE49-F238E27FC236}">
                      <a16:creationId xmlns:a16="http://schemas.microsoft.com/office/drawing/2014/main" id="{C9DBCD65-B35A-4FA2-AE97-38052320206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6" name="Picture 2" descr="http://images3.wikia.nocookie.net/__cb20100526001320/wii/images/d/df/800px-Brick_Blocks-1-.png">
                  <a:extLst>
                    <a:ext uri="{FF2B5EF4-FFF2-40B4-BE49-F238E27FC236}">
                      <a16:creationId xmlns:a16="http://schemas.microsoft.com/office/drawing/2014/main" id="{FE5A8E6C-41C7-4FFF-B75E-37CC6CF7817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7" name="Picture 2" descr="http://images3.wikia.nocookie.net/__cb20100526001320/wii/images/d/df/800px-Brick_Blocks-1-.png">
                  <a:extLst>
                    <a:ext uri="{FF2B5EF4-FFF2-40B4-BE49-F238E27FC236}">
                      <a16:creationId xmlns:a16="http://schemas.microsoft.com/office/drawing/2014/main" id="{A89707CE-D36B-4B8E-98C3-B3669791CA1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68" name="Picture 2" descr="http://images3.wikia.nocookie.net/__cb20100526001320/wii/images/d/df/800px-Brick_Blocks-1-.png">
                  <a:extLst>
                    <a:ext uri="{FF2B5EF4-FFF2-40B4-BE49-F238E27FC236}">
                      <a16:creationId xmlns:a16="http://schemas.microsoft.com/office/drawing/2014/main" id="{109ED66C-73AB-41A0-AD32-868AD971FD4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469" name="Rectangle 3468">
                  <a:extLst>
                    <a:ext uri="{FF2B5EF4-FFF2-40B4-BE49-F238E27FC236}">
                      <a16:creationId xmlns:a16="http://schemas.microsoft.com/office/drawing/2014/main" id="{8C2C5D71-EA87-481C-847C-B8DB0B7BDB7E}"/>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70" name="Picture 2" descr="http://images3.wikia.nocookie.net/__cb20100526001320/wii/images/d/df/800px-Brick_Blocks-1-.png">
                  <a:extLst>
                    <a:ext uri="{FF2B5EF4-FFF2-40B4-BE49-F238E27FC236}">
                      <a16:creationId xmlns:a16="http://schemas.microsoft.com/office/drawing/2014/main" id="{F8BFB4C6-4D42-4082-8E6E-D475140B09B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71" name="Picture 2" descr="http://images3.wikia.nocookie.net/__cb20100526001320/wii/images/d/df/800px-Brick_Blocks-1-.png">
                  <a:extLst>
                    <a:ext uri="{FF2B5EF4-FFF2-40B4-BE49-F238E27FC236}">
                      <a16:creationId xmlns:a16="http://schemas.microsoft.com/office/drawing/2014/main" id="{8D92F31A-09E4-48D0-A5E4-B24C6A60FDD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472" name="Picture 2" descr="http://www.auntiepixelante.com/wp-content/uploads/2009/07/supermariobrosbeginning.png">
                  <a:extLst>
                    <a:ext uri="{FF2B5EF4-FFF2-40B4-BE49-F238E27FC236}">
                      <a16:creationId xmlns:a16="http://schemas.microsoft.com/office/drawing/2014/main" id="{9AB6A692-67C8-471F-964F-5C21970A5A2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473" name="Picture 2" descr="http://www.auntiepixelante.com/wp-content/uploads/2009/07/supermariobrosbeginning.png">
                  <a:extLst>
                    <a:ext uri="{FF2B5EF4-FFF2-40B4-BE49-F238E27FC236}">
                      <a16:creationId xmlns:a16="http://schemas.microsoft.com/office/drawing/2014/main" id="{DFDEB7DE-2716-4744-8F6A-4D8A4D4E192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474" name="Picture 2" descr="http://www.auntiepixelante.com/wp-content/uploads/2009/07/supermariobrosbeginning.png">
                  <a:extLst>
                    <a:ext uri="{FF2B5EF4-FFF2-40B4-BE49-F238E27FC236}">
                      <a16:creationId xmlns:a16="http://schemas.microsoft.com/office/drawing/2014/main" id="{C0D8BBBC-FF8D-4CD7-A5FD-5C32278977C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475" name="Picture 2" descr="http://www.auntiepixelante.com/wp-content/uploads/2009/07/supermariobrosbeginning.png">
                  <a:extLst>
                    <a:ext uri="{FF2B5EF4-FFF2-40B4-BE49-F238E27FC236}">
                      <a16:creationId xmlns:a16="http://schemas.microsoft.com/office/drawing/2014/main" id="{77FB483D-0E0E-4D4C-A02B-E01BC9238F2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476" name="Picture 2" descr="http://www.auntiepixelante.com/wp-content/uploads/2009/07/supermariobrosbeginning.png">
                  <a:extLst>
                    <a:ext uri="{FF2B5EF4-FFF2-40B4-BE49-F238E27FC236}">
                      <a16:creationId xmlns:a16="http://schemas.microsoft.com/office/drawing/2014/main" id="{83361092-6941-4A89-9694-031F23CD866E}"/>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477" name="Picture 2" descr="http://www.auntiepixelante.com/wp-content/uploads/2009/07/supermariobrosbeginning.png">
                  <a:extLst>
                    <a:ext uri="{FF2B5EF4-FFF2-40B4-BE49-F238E27FC236}">
                      <a16:creationId xmlns:a16="http://schemas.microsoft.com/office/drawing/2014/main" id="{2A45C651-0C19-4488-866A-93BD002C029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478" name="Picture 2" descr="http://www.auntiepixelante.com/wp-content/uploads/2009/07/supermariobrosbeginning.png">
                  <a:extLst>
                    <a:ext uri="{FF2B5EF4-FFF2-40B4-BE49-F238E27FC236}">
                      <a16:creationId xmlns:a16="http://schemas.microsoft.com/office/drawing/2014/main" id="{5C7DC26B-515D-4416-A5DF-98285196B94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479" name="Picture 2" descr="http://www.auntiepixelante.com/wp-content/uploads/2009/07/supermariobrosbeginning.png">
                  <a:extLst>
                    <a:ext uri="{FF2B5EF4-FFF2-40B4-BE49-F238E27FC236}">
                      <a16:creationId xmlns:a16="http://schemas.microsoft.com/office/drawing/2014/main" id="{AD05C037-978A-4A42-A9BF-6AAD9CEC52A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480" name="Picture 2" descr="http://www.auntiepixelante.com/wp-content/uploads/2009/07/supermariobrosbeginning.png">
                  <a:extLst>
                    <a:ext uri="{FF2B5EF4-FFF2-40B4-BE49-F238E27FC236}">
                      <a16:creationId xmlns:a16="http://schemas.microsoft.com/office/drawing/2014/main" id="{604890A2-8AE9-47E8-B183-D74E74142C5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481" name="Picture 2" descr="http://www.auntiepixelante.com/wp-content/uploads/2009/07/supermariobrosbeginning.png">
                  <a:extLst>
                    <a:ext uri="{FF2B5EF4-FFF2-40B4-BE49-F238E27FC236}">
                      <a16:creationId xmlns:a16="http://schemas.microsoft.com/office/drawing/2014/main" id="{9423C0EE-76F3-4411-8631-1C7D75D7F00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482" name="Picture 2" descr="http://www.auntiepixelante.com/wp-content/uploads/2009/07/supermariobrosbeginning.png">
                  <a:extLst>
                    <a:ext uri="{FF2B5EF4-FFF2-40B4-BE49-F238E27FC236}">
                      <a16:creationId xmlns:a16="http://schemas.microsoft.com/office/drawing/2014/main" id="{0D77EBA9-506A-46FA-B40B-0ECB5D4CCE0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483" name="Picture 2" descr="http://www.auntiepixelante.com/wp-content/uploads/2009/07/supermariobrosbeginning.png">
                  <a:extLst>
                    <a:ext uri="{FF2B5EF4-FFF2-40B4-BE49-F238E27FC236}">
                      <a16:creationId xmlns:a16="http://schemas.microsoft.com/office/drawing/2014/main" id="{67D528DD-4818-4C87-A1DF-D2C80E08278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19" name="TextBox 3518">
              <a:extLst>
                <a:ext uri="{FF2B5EF4-FFF2-40B4-BE49-F238E27FC236}">
                  <a16:creationId xmlns:a16="http://schemas.microsoft.com/office/drawing/2014/main" id="{85398414-9282-46DB-958C-F1DD2BA0A7CC}"/>
                </a:ext>
              </a:extLst>
            </p:cNvPr>
            <p:cNvSpPr txBox="1"/>
            <p:nvPr/>
          </p:nvSpPr>
          <p:spPr>
            <a:xfrm>
              <a:off x="3226128" y="706486"/>
              <a:ext cx="1552576" cy="1200329"/>
            </a:xfrm>
            <a:prstGeom prst="rect">
              <a:avLst/>
            </a:prstGeom>
            <a:noFill/>
          </p:spPr>
          <p:txBody>
            <a:bodyPr wrap="square" rtlCol="0">
              <a:spAutoFit/>
            </a:bodyPr>
            <a:lstStyle/>
            <a:p>
              <a:pPr algn="ctr"/>
              <a:r>
                <a:rPr lang="en-US" sz="7200" dirty="0">
                  <a:latin typeface="Super Mario 256" pitchFamily="2" charset="0"/>
                </a:rPr>
                <a:t>38</a:t>
              </a:r>
            </a:p>
          </p:txBody>
        </p:sp>
        <p:sp>
          <p:nvSpPr>
            <p:cNvPr id="3520" name="TextBox 3519">
              <a:extLst>
                <a:ext uri="{FF2B5EF4-FFF2-40B4-BE49-F238E27FC236}">
                  <a16:creationId xmlns:a16="http://schemas.microsoft.com/office/drawing/2014/main" id="{AA722AD3-1142-4B3B-85F4-F6385F75F957}"/>
                </a:ext>
              </a:extLst>
            </p:cNvPr>
            <p:cNvSpPr txBox="1"/>
            <p:nvPr/>
          </p:nvSpPr>
          <p:spPr>
            <a:xfrm>
              <a:off x="3393736" y="1004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3521" name="TextBox 3520">
              <a:extLst>
                <a:ext uri="{FF2B5EF4-FFF2-40B4-BE49-F238E27FC236}">
                  <a16:creationId xmlns:a16="http://schemas.microsoft.com/office/drawing/2014/main" id="{D7D0E1AF-2652-41CA-909D-C12CBBB1FBC7}"/>
                </a:ext>
              </a:extLst>
            </p:cNvPr>
            <p:cNvSpPr txBox="1"/>
            <p:nvPr/>
          </p:nvSpPr>
          <p:spPr>
            <a:xfrm>
              <a:off x="2644684" y="704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Points</a:t>
              </a:r>
            </a:p>
          </p:txBody>
        </p:sp>
        <p:sp>
          <p:nvSpPr>
            <p:cNvPr id="3522" name="Snip Same Side Corner Rectangle 2">
              <a:extLst>
                <a:ext uri="{FF2B5EF4-FFF2-40B4-BE49-F238E27FC236}">
                  <a16:creationId xmlns:a16="http://schemas.microsoft.com/office/drawing/2014/main" id="{D6A05601-338E-4AFE-A521-B84EF206F110}"/>
                </a:ext>
              </a:extLst>
            </p:cNvPr>
            <p:cNvSpPr/>
            <p:nvPr/>
          </p:nvSpPr>
          <p:spPr>
            <a:xfrm flipV="1">
              <a:off x="5173954" y="589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23" name="Group 3522">
              <a:extLst>
                <a:ext uri="{FF2B5EF4-FFF2-40B4-BE49-F238E27FC236}">
                  <a16:creationId xmlns:a16="http://schemas.microsoft.com/office/drawing/2014/main" id="{4D70C0F8-EE39-4C86-9702-C13D622D6A22}"/>
                </a:ext>
              </a:extLst>
            </p:cNvPr>
            <p:cNvGrpSpPr/>
            <p:nvPr/>
          </p:nvGrpSpPr>
          <p:grpSpPr>
            <a:xfrm>
              <a:off x="5184297" y="419100"/>
              <a:ext cx="215532" cy="442824"/>
              <a:chOff x="-13441892" y="7848258"/>
              <a:chExt cx="215532" cy="442824"/>
            </a:xfrm>
          </p:grpSpPr>
          <p:pic>
            <p:nvPicPr>
              <p:cNvPr id="3524" name="Picture 4" descr="Image result for mario pixel shell">
                <a:extLst>
                  <a:ext uri="{FF2B5EF4-FFF2-40B4-BE49-F238E27FC236}">
                    <a16:creationId xmlns:a16="http://schemas.microsoft.com/office/drawing/2014/main" id="{BDE6A9BB-4330-41EE-A1C7-C0F1A4A0BA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3525" name="TextBox 3524">
                <a:extLst>
                  <a:ext uri="{FF2B5EF4-FFF2-40B4-BE49-F238E27FC236}">
                    <a16:creationId xmlns:a16="http://schemas.microsoft.com/office/drawing/2014/main" id="{BD812199-EEEE-4658-B88B-C986FCFA6F9E}"/>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526" name="TextBox 3525">
              <a:extLst>
                <a:ext uri="{FF2B5EF4-FFF2-40B4-BE49-F238E27FC236}">
                  <a16:creationId xmlns:a16="http://schemas.microsoft.com/office/drawing/2014/main" id="{571190E1-98E7-4F13-BF5D-6FB68B5AB001}"/>
                </a:ext>
              </a:extLst>
            </p:cNvPr>
            <p:cNvSpPr txBox="1"/>
            <p:nvPr/>
          </p:nvSpPr>
          <p:spPr>
            <a:xfrm>
              <a:off x="3348048" y="2176642"/>
              <a:ext cx="805403" cy="523220"/>
            </a:xfrm>
            <a:prstGeom prst="rect">
              <a:avLst/>
            </a:prstGeom>
            <a:noFill/>
            <a:effectLst/>
          </p:spPr>
          <p:txBody>
            <a:bodyPr wrap="square" rtlCol="0">
              <a:spAutoFit/>
            </a:bodyPr>
            <a:lstStyle/>
            <a:p>
              <a:r>
                <a:rPr lang="en-US" sz="2800" b="1" dirty="0"/>
                <a:t>190</a:t>
              </a:r>
              <a:endParaRPr lang="en-US" sz="2400" b="1" dirty="0"/>
            </a:p>
          </p:txBody>
        </p:sp>
        <p:pic>
          <p:nvPicPr>
            <p:cNvPr id="3527" name="Picture 2" descr="http://www.mariowiki.com/images/2/29/PrincessPeachEmblem.png">
              <a:extLst>
                <a:ext uri="{FF2B5EF4-FFF2-40B4-BE49-F238E27FC236}">
                  <a16:creationId xmlns:a16="http://schemas.microsoft.com/office/drawing/2014/main" id="{D9C26BD9-B8F3-4728-AA28-F1ECC4FDF9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0247" y="2169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528" name="Group 3527">
              <a:extLst>
                <a:ext uri="{FF2B5EF4-FFF2-40B4-BE49-F238E27FC236}">
                  <a16:creationId xmlns:a16="http://schemas.microsoft.com/office/drawing/2014/main" id="{D0638D48-1134-4012-A7B5-AEC6B6506C56}"/>
                </a:ext>
              </a:extLst>
            </p:cNvPr>
            <p:cNvGrpSpPr/>
            <p:nvPr/>
          </p:nvGrpSpPr>
          <p:grpSpPr>
            <a:xfrm>
              <a:off x="5581650" y="571932"/>
              <a:ext cx="3200400" cy="2286000"/>
              <a:chOff x="401070" y="442277"/>
              <a:chExt cx="4957326" cy="3201352"/>
            </a:xfrm>
          </p:grpSpPr>
          <p:grpSp>
            <p:nvGrpSpPr>
              <p:cNvPr id="3529" name="Group 3528">
                <a:extLst>
                  <a:ext uri="{FF2B5EF4-FFF2-40B4-BE49-F238E27FC236}">
                    <a16:creationId xmlns:a16="http://schemas.microsoft.com/office/drawing/2014/main" id="{20DC8360-9BC9-4BC1-9C31-AB49EB1EAFD1}"/>
                  </a:ext>
                </a:extLst>
              </p:cNvPr>
              <p:cNvGrpSpPr/>
              <p:nvPr/>
            </p:nvGrpSpPr>
            <p:grpSpPr>
              <a:xfrm>
                <a:off x="401070" y="442277"/>
                <a:ext cx="2496066" cy="3201352"/>
                <a:chOff x="-6175887" y="7838768"/>
                <a:chExt cx="2496066" cy="3201352"/>
              </a:xfrm>
            </p:grpSpPr>
            <p:pic>
              <p:nvPicPr>
                <p:cNvPr id="3566" name="Picture 2" descr="http://www.auntiepixelante.com/wp-content/uploads/2009/07/supermariobrosbeginning.png">
                  <a:extLst>
                    <a:ext uri="{FF2B5EF4-FFF2-40B4-BE49-F238E27FC236}">
                      <a16:creationId xmlns:a16="http://schemas.microsoft.com/office/drawing/2014/main" id="{421BEF9A-05C8-455B-8E3D-7C7A9098622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567" name="Picture 2" descr="http://www.auntiepixelante.com/wp-content/uploads/2009/07/supermariobrosbeginning.png">
                  <a:extLst>
                    <a:ext uri="{FF2B5EF4-FFF2-40B4-BE49-F238E27FC236}">
                      <a16:creationId xmlns:a16="http://schemas.microsoft.com/office/drawing/2014/main" id="{12D97E72-1639-4A7F-A030-A9A700E22D0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568" name="Picture 2" descr="http://www.auntiepixelante.com/wp-content/uploads/2009/07/supermariobrosbeginning.png">
                  <a:extLst>
                    <a:ext uri="{FF2B5EF4-FFF2-40B4-BE49-F238E27FC236}">
                      <a16:creationId xmlns:a16="http://schemas.microsoft.com/office/drawing/2014/main" id="{728FF876-6AF8-4AFF-8B48-6B79B8280B1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569" name="Picture 2" descr="http://images3.wikia.nocookie.net/__cb20100526001320/wii/images/d/df/800px-Brick_Blocks-1-.png">
                  <a:extLst>
                    <a:ext uri="{FF2B5EF4-FFF2-40B4-BE49-F238E27FC236}">
                      <a16:creationId xmlns:a16="http://schemas.microsoft.com/office/drawing/2014/main" id="{411D74B0-5B9B-4589-B73C-CAB7DBDB93C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0" name="Picture 2" descr="http://images3.wikia.nocookie.net/__cb20100526001320/wii/images/d/df/800px-Brick_Blocks-1-.png">
                  <a:extLst>
                    <a:ext uri="{FF2B5EF4-FFF2-40B4-BE49-F238E27FC236}">
                      <a16:creationId xmlns:a16="http://schemas.microsoft.com/office/drawing/2014/main" id="{7057E22B-E2A0-43D3-BB76-31BCE8BEDB5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1" name="Picture 2" descr="http://images3.wikia.nocookie.net/__cb20100526001320/wii/images/d/df/800px-Brick_Blocks-1-.png">
                  <a:extLst>
                    <a:ext uri="{FF2B5EF4-FFF2-40B4-BE49-F238E27FC236}">
                      <a16:creationId xmlns:a16="http://schemas.microsoft.com/office/drawing/2014/main" id="{653B9B2B-E508-4C10-AFDD-86820FB955B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2" name="Picture 2" descr="http://images3.wikia.nocookie.net/__cb20100526001320/wii/images/d/df/800px-Brick_Blocks-1-.png">
                  <a:extLst>
                    <a:ext uri="{FF2B5EF4-FFF2-40B4-BE49-F238E27FC236}">
                      <a16:creationId xmlns:a16="http://schemas.microsoft.com/office/drawing/2014/main" id="{A39063AD-3F3D-4DA6-B6C5-68B5DDC8D22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3" name="Picture 2" descr="http://images3.wikia.nocookie.net/__cb20100526001320/wii/images/d/df/800px-Brick_Blocks-1-.png">
                  <a:extLst>
                    <a:ext uri="{FF2B5EF4-FFF2-40B4-BE49-F238E27FC236}">
                      <a16:creationId xmlns:a16="http://schemas.microsoft.com/office/drawing/2014/main" id="{1E5BF0D9-D1FF-477D-9F5B-55A8685C6F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4" name="Picture 2" descr="http://images3.wikia.nocookie.net/__cb20100526001320/wii/images/d/df/800px-Brick_Blocks-1-.png">
                  <a:extLst>
                    <a:ext uri="{FF2B5EF4-FFF2-40B4-BE49-F238E27FC236}">
                      <a16:creationId xmlns:a16="http://schemas.microsoft.com/office/drawing/2014/main" id="{F163456E-EA89-4087-B7A2-0D7D2556810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5" name="Picture 2" descr="http://images3.wikia.nocookie.net/__cb20100526001320/wii/images/d/df/800px-Brick_Blocks-1-.png">
                  <a:extLst>
                    <a:ext uri="{FF2B5EF4-FFF2-40B4-BE49-F238E27FC236}">
                      <a16:creationId xmlns:a16="http://schemas.microsoft.com/office/drawing/2014/main" id="{54FC4FA6-5E1F-4F22-A1C3-BC485B64CAC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6" name="Picture 2" descr="http://images3.wikia.nocookie.net/__cb20100526001320/wii/images/d/df/800px-Brick_Blocks-1-.png">
                  <a:extLst>
                    <a:ext uri="{FF2B5EF4-FFF2-40B4-BE49-F238E27FC236}">
                      <a16:creationId xmlns:a16="http://schemas.microsoft.com/office/drawing/2014/main" id="{846AE09F-C2D4-41A0-8FBB-135793D8F15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7" name="Picture 2" descr="http://images3.wikia.nocookie.net/__cb20100526001320/wii/images/d/df/800px-Brick_Blocks-1-.png">
                  <a:extLst>
                    <a:ext uri="{FF2B5EF4-FFF2-40B4-BE49-F238E27FC236}">
                      <a16:creationId xmlns:a16="http://schemas.microsoft.com/office/drawing/2014/main" id="{7EA3F75F-9468-4388-92DD-F824164B176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8" name="Picture 2" descr="http://images3.wikia.nocookie.net/__cb20100526001320/wii/images/d/df/800px-Brick_Blocks-1-.png">
                  <a:extLst>
                    <a:ext uri="{FF2B5EF4-FFF2-40B4-BE49-F238E27FC236}">
                      <a16:creationId xmlns:a16="http://schemas.microsoft.com/office/drawing/2014/main" id="{7EC7686F-68C1-4A98-ABE3-7CC1CA5B441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79" name="Picture 2" descr="http://images3.wikia.nocookie.net/__cb20100526001320/wii/images/d/df/800px-Brick_Blocks-1-.png">
                  <a:extLst>
                    <a:ext uri="{FF2B5EF4-FFF2-40B4-BE49-F238E27FC236}">
                      <a16:creationId xmlns:a16="http://schemas.microsoft.com/office/drawing/2014/main" id="{EAFAFD64-3FC5-4800-967B-93DD188527D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0" name="Picture 2" descr="http://images3.wikia.nocookie.net/__cb20100526001320/wii/images/d/df/800px-Brick_Blocks-1-.png">
                  <a:extLst>
                    <a:ext uri="{FF2B5EF4-FFF2-40B4-BE49-F238E27FC236}">
                      <a16:creationId xmlns:a16="http://schemas.microsoft.com/office/drawing/2014/main" id="{12E493F5-2AC9-4025-8A74-C2B1EDB8AC9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1" name="Picture 2" descr="http://images3.wikia.nocookie.net/__cb20100526001320/wii/images/d/df/800px-Brick_Blocks-1-.png">
                  <a:extLst>
                    <a:ext uri="{FF2B5EF4-FFF2-40B4-BE49-F238E27FC236}">
                      <a16:creationId xmlns:a16="http://schemas.microsoft.com/office/drawing/2014/main" id="{07A0873E-3348-4847-B746-31A04845ED5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2" name="Picture 2" descr="http://images3.wikia.nocookie.net/__cb20100526001320/wii/images/d/df/800px-Brick_Blocks-1-.png">
                  <a:extLst>
                    <a:ext uri="{FF2B5EF4-FFF2-40B4-BE49-F238E27FC236}">
                      <a16:creationId xmlns:a16="http://schemas.microsoft.com/office/drawing/2014/main" id="{B030D3ED-CD41-4945-8CFB-CD5FDEE3FA3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3" name="Picture 2" descr="http://images3.wikia.nocookie.net/__cb20100526001320/wii/images/d/df/800px-Brick_Blocks-1-.png">
                  <a:extLst>
                    <a:ext uri="{FF2B5EF4-FFF2-40B4-BE49-F238E27FC236}">
                      <a16:creationId xmlns:a16="http://schemas.microsoft.com/office/drawing/2014/main" id="{406CF6AB-E279-4DB4-96CF-BF5F444870D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4" name="Picture 2" descr="http://images3.wikia.nocookie.net/__cb20100526001320/wii/images/d/df/800px-Brick_Blocks-1-.png">
                  <a:extLst>
                    <a:ext uri="{FF2B5EF4-FFF2-40B4-BE49-F238E27FC236}">
                      <a16:creationId xmlns:a16="http://schemas.microsoft.com/office/drawing/2014/main" id="{C92F7303-0320-45C7-916E-C049845F56B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5" name="Picture 2" descr="http://images3.wikia.nocookie.net/__cb20100526001320/wii/images/d/df/800px-Brick_Blocks-1-.png">
                  <a:extLst>
                    <a:ext uri="{FF2B5EF4-FFF2-40B4-BE49-F238E27FC236}">
                      <a16:creationId xmlns:a16="http://schemas.microsoft.com/office/drawing/2014/main" id="{5BA587C7-0B32-441E-8B91-F83BE686888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586" name="Rectangle 3585">
                  <a:extLst>
                    <a:ext uri="{FF2B5EF4-FFF2-40B4-BE49-F238E27FC236}">
                      <a16:creationId xmlns:a16="http://schemas.microsoft.com/office/drawing/2014/main" id="{382CB5A0-8904-4D27-8338-CC75BC8308AA}"/>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7" name="Picture 2" descr="http://images3.wikia.nocookie.net/__cb20100526001320/wii/images/d/df/800px-Brick_Blocks-1-.png">
                  <a:extLst>
                    <a:ext uri="{FF2B5EF4-FFF2-40B4-BE49-F238E27FC236}">
                      <a16:creationId xmlns:a16="http://schemas.microsoft.com/office/drawing/2014/main" id="{31082793-3922-4B3B-959A-5A437EF259D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8" name="Picture 2" descr="http://images3.wikia.nocookie.net/__cb20100526001320/wii/images/d/df/800px-Brick_Blocks-1-.png">
                  <a:extLst>
                    <a:ext uri="{FF2B5EF4-FFF2-40B4-BE49-F238E27FC236}">
                      <a16:creationId xmlns:a16="http://schemas.microsoft.com/office/drawing/2014/main" id="{D74D9C74-F39D-41D3-886B-01F6C03DC22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89" name="Picture 2" descr="http://www.auntiepixelante.com/wp-content/uploads/2009/07/supermariobrosbeginning.png">
                  <a:extLst>
                    <a:ext uri="{FF2B5EF4-FFF2-40B4-BE49-F238E27FC236}">
                      <a16:creationId xmlns:a16="http://schemas.microsoft.com/office/drawing/2014/main" id="{5B72617F-765A-4AE5-AA1D-B0E407EBD48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90" name="Picture 2" descr="http://www.auntiepixelante.com/wp-content/uploads/2009/07/supermariobrosbeginning.png">
                  <a:extLst>
                    <a:ext uri="{FF2B5EF4-FFF2-40B4-BE49-F238E27FC236}">
                      <a16:creationId xmlns:a16="http://schemas.microsoft.com/office/drawing/2014/main" id="{7A2A309D-215B-401E-86A5-50F43950214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91" name="Picture 2" descr="http://www.auntiepixelante.com/wp-content/uploads/2009/07/supermariobrosbeginning.png">
                  <a:extLst>
                    <a:ext uri="{FF2B5EF4-FFF2-40B4-BE49-F238E27FC236}">
                      <a16:creationId xmlns:a16="http://schemas.microsoft.com/office/drawing/2014/main" id="{9E6AD29E-D963-458C-98B5-3B888AD0FF7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92" name="Picture 2" descr="http://www.auntiepixelante.com/wp-content/uploads/2009/07/supermariobrosbeginning.png">
                  <a:extLst>
                    <a:ext uri="{FF2B5EF4-FFF2-40B4-BE49-F238E27FC236}">
                      <a16:creationId xmlns:a16="http://schemas.microsoft.com/office/drawing/2014/main" id="{2E14919B-A4E6-4E73-96C0-DE50DF7BB53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93" name="Picture 2" descr="http://www.auntiepixelante.com/wp-content/uploads/2009/07/supermariobrosbeginning.png">
                  <a:extLst>
                    <a:ext uri="{FF2B5EF4-FFF2-40B4-BE49-F238E27FC236}">
                      <a16:creationId xmlns:a16="http://schemas.microsoft.com/office/drawing/2014/main" id="{D9DEB49D-B2B1-4BFB-8C81-9D23141D95F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94" name="Picture 2" descr="http://www.auntiepixelante.com/wp-content/uploads/2009/07/supermariobrosbeginning.png">
                  <a:extLst>
                    <a:ext uri="{FF2B5EF4-FFF2-40B4-BE49-F238E27FC236}">
                      <a16:creationId xmlns:a16="http://schemas.microsoft.com/office/drawing/2014/main" id="{8AA6C4F0-8EC5-4235-8EF3-00E70FF5673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95" name="Picture 2" descr="http://www.auntiepixelante.com/wp-content/uploads/2009/07/supermariobrosbeginning.png">
                  <a:extLst>
                    <a:ext uri="{FF2B5EF4-FFF2-40B4-BE49-F238E27FC236}">
                      <a16:creationId xmlns:a16="http://schemas.microsoft.com/office/drawing/2014/main" id="{475B3205-D725-477C-9B8A-8D349FE7460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596" name="Picture 2" descr="http://www.auntiepixelante.com/wp-content/uploads/2009/07/supermariobrosbeginning.png">
                  <a:extLst>
                    <a:ext uri="{FF2B5EF4-FFF2-40B4-BE49-F238E27FC236}">
                      <a16:creationId xmlns:a16="http://schemas.microsoft.com/office/drawing/2014/main" id="{30D58C11-734E-49A1-A7AD-1E27D575FAA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597" name="Picture 2" descr="http://www.auntiepixelante.com/wp-content/uploads/2009/07/supermariobrosbeginning.png">
                  <a:extLst>
                    <a:ext uri="{FF2B5EF4-FFF2-40B4-BE49-F238E27FC236}">
                      <a16:creationId xmlns:a16="http://schemas.microsoft.com/office/drawing/2014/main" id="{8E779F62-F794-4384-BAC9-00B9C348889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598" name="Picture 2" descr="http://www.auntiepixelante.com/wp-content/uploads/2009/07/supermariobrosbeginning.png">
                  <a:extLst>
                    <a:ext uri="{FF2B5EF4-FFF2-40B4-BE49-F238E27FC236}">
                      <a16:creationId xmlns:a16="http://schemas.microsoft.com/office/drawing/2014/main" id="{3B2AEE14-2A4B-43D2-A43E-5FDDD7343B6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599" name="Picture 2" descr="http://www.auntiepixelante.com/wp-content/uploads/2009/07/supermariobrosbeginning.png">
                  <a:extLst>
                    <a:ext uri="{FF2B5EF4-FFF2-40B4-BE49-F238E27FC236}">
                      <a16:creationId xmlns:a16="http://schemas.microsoft.com/office/drawing/2014/main" id="{6A7FCD7B-79B2-4BB8-8AC3-D85F5A01B5C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600" name="Picture 2" descr="http://www.auntiepixelante.com/wp-content/uploads/2009/07/supermariobrosbeginning.png">
                  <a:extLst>
                    <a:ext uri="{FF2B5EF4-FFF2-40B4-BE49-F238E27FC236}">
                      <a16:creationId xmlns:a16="http://schemas.microsoft.com/office/drawing/2014/main" id="{6824E7D7-1C96-43B9-B2D6-BDD8DD49EF5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30" name="Group 3529">
                <a:extLst>
                  <a:ext uri="{FF2B5EF4-FFF2-40B4-BE49-F238E27FC236}">
                    <a16:creationId xmlns:a16="http://schemas.microsoft.com/office/drawing/2014/main" id="{9D195A6C-B47D-4F7E-83BB-F5E0388D9991}"/>
                  </a:ext>
                </a:extLst>
              </p:cNvPr>
              <p:cNvGrpSpPr/>
              <p:nvPr/>
            </p:nvGrpSpPr>
            <p:grpSpPr>
              <a:xfrm>
                <a:off x="2862330" y="442277"/>
                <a:ext cx="2496066" cy="3201352"/>
                <a:chOff x="-6175887" y="7838768"/>
                <a:chExt cx="2496066" cy="3201352"/>
              </a:xfrm>
            </p:grpSpPr>
            <p:pic>
              <p:nvPicPr>
                <p:cNvPr id="3531" name="Picture 2" descr="http://www.auntiepixelante.com/wp-content/uploads/2009/07/supermariobrosbeginning.png">
                  <a:extLst>
                    <a:ext uri="{FF2B5EF4-FFF2-40B4-BE49-F238E27FC236}">
                      <a16:creationId xmlns:a16="http://schemas.microsoft.com/office/drawing/2014/main" id="{1F247EBC-1695-4EDD-A3D5-D846142C99D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532" name="Picture 2" descr="http://www.auntiepixelante.com/wp-content/uploads/2009/07/supermariobrosbeginning.png">
                  <a:extLst>
                    <a:ext uri="{FF2B5EF4-FFF2-40B4-BE49-F238E27FC236}">
                      <a16:creationId xmlns:a16="http://schemas.microsoft.com/office/drawing/2014/main" id="{82172660-C768-45DD-B074-B2FA0F4A48D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533" name="Picture 2" descr="http://www.auntiepixelante.com/wp-content/uploads/2009/07/supermariobrosbeginning.png">
                  <a:extLst>
                    <a:ext uri="{FF2B5EF4-FFF2-40B4-BE49-F238E27FC236}">
                      <a16:creationId xmlns:a16="http://schemas.microsoft.com/office/drawing/2014/main" id="{3132DCAD-83A7-48CD-B79B-C93B03133C9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534" name="Picture 2" descr="http://images3.wikia.nocookie.net/__cb20100526001320/wii/images/d/df/800px-Brick_Blocks-1-.png">
                  <a:extLst>
                    <a:ext uri="{FF2B5EF4-FFF2-40B4-BE49-F238E27FC236}">
                      <a16:creationId xmlns:a16="http://schemas.microsoft.com/office/drawing/2014/main" id="{A54AB0F2-F261-4F7E-AB36-44AE9F89ED4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35" name="Picture 2" descr="http://images3.wikia.nocookie.net/__cb20100526001320/wii/images/d/df/800px-Brick_Blocks-1-.png">
                  <a:extLst>
                    <a:ext uri="{FF2B5EF4-FFF2-40B4-BE49-F238E27FC236}">
                      <a16:creationId xmlns:a16="http://schemas.microsoft.com/office/drawing/2014/main" id="{5F6BF972-7809-4195-BD97-7B01A187AED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36" name="Picture 2" descr="http://images3.wikia.nocookie.net/__cb20100526001320/wii/images/d/df/800px-Brick_Blocks-1-.png">
                  <a:extLst>
                    <a:ext uri="{FF2B5EF4-FFF2-40B4-BE49-F238E27FC236}">
                      <a16:creationId xmlns:a16="http://schemas.microsoft.com/office/drawing/2014/main" id="{4BD994DB-29F7-4553-BEA4-EDE9FBB69F9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37" name="Picture 2" descr="http://images3.wikia.nocookie.net/__cb20100526001320/wii/images/d/df/800px-Brick_Blocks-1-.png">
                  <a:extLst>
                    <a:ext uri="{FF2B5EF4-FFF2-40B4-BE49-F238E27FC236}">
                      <a16:creationId xmlns:a16="http://schemas.microsoft.com/office/drawing/2014/main" id="{1442E455-C984-4258-9F71-DA025B3F1D3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38" name="Picture 2" descr="http://images3.wikia.nocookie.net/__cb20100526001320/wii/images/d/df/800px-Brick_Blocks-1-.png">
                  <a:extLst>
                    <a:ext uri="{FF2B5EF4-FFF2-40B4-BE49-F238E27FC236}">
                      <a16:creationId xmlns:a16="http://schemas.microsoft.com/office/drawing/2014/main" id="{00D1034F-40FD-4C0C-A88D-54307F449EE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39" name="Picture 2" descr="http://images3.wikia.nocookie.net/__cb20100526001320/wii/images/d/df/800px-Brick_Blocks-1-.png">
                  <a:extLst>
                    <a:ext uri="{FF2B5EF4-FFF2-40B4-BE49-F238E27FC236}">
                      <a16:creationId xmlns:a16="http://schemas.microsoft.com/office/drawing/2014/main" id="{36474BAC-983F-4FF7-8E2D-9151373FC81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0" name="Picture 2" descr="http://images3.wikia.nocookie.net/__cb20100526001320/wii/images/d/df/800px-Brick_Blocks-1-.png">
                  <a:extLst>
                    <a:ext uri="{FF2B5EF4-FFF2-40B4-BE49-F238E27FC236}">
                      <a16:creationId xmlns:a16="http://schemas.microsoft.com/office/drawing/2014/main" id="{C3260808-4BED-450E-AFE6-F2AE70BDBA1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1" name="Picture 2" descr="http://images3.wikia.nocookie.net/__cb20100526001320/wii/images/d/df/800px-Brick_Blocks-1-.png">
                  <a:extLst>
                    <a:ext uri="{FF2B5EF4-FFF2-40B4-BE49-F238E27FC236}">
                      <a16:creationId xmlns:a16="http://schemas.microsoft.com/office/drawing/2014/main" id="{D902E451-8E86-4648-A0E8-E7972922072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2" name="Picture 2" descr="http://images3.wikia.nocookie.net/__cb20100526001320/wii/images/d/df/800px-Brick_Blocks-1-.png">
                  <a:extLst>
                    <a:ext uri="{FF2B5EF4-FFF2-40B4-BE49-F238E27FC236}">
                      <a16:creationId xmlns:a16="http://schemas.microsoft.com/office/drawing/2014/main" id="{C247C1A0-A23A-466E-AD5B-A8DB9A8779A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3" name="Picture 2" descr="http://images3.wikia.nocookie.net/__cb20100526001320/wii/images/d/df/800px-Brick_Blocks-1-.png">
                  <a:extLst>
                    <a:ext uri="{FF2B5EF4-FFF2-40B4-BE49-F238E27FC236}">
                      <a16:creationId xmlns:a16="http://schemas.microsoft.com/office/drawing/2014/main" id="{2073FBE3-61D8-403B-8051-6B627BAB3D1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4" name="Picture 2" descr="http://images3.wikia.nocookie.net/__cb20100526001320/wii/images/d/df/800px-Brick_Blocks-1-.png">
                  <a:extLst>
                    <a:ext uri="{FF2B5EF4-FFF2-40B4-BE49-F238E27FC236}">
                      <a16:creationId xmlns:a16="http://schemas.microsoft.com/office/drawing/2014/main" id="{56D67211-752A-4037-A88C-C87E65C416A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5" name="Picture 2" descr="http://images3.wikia.nocookie.net/__cb20100526001320/wii/images/d/df/800px-Brick_Blocks-1-.png">
                  <a:extLst>
                    <a:ext uri="{FF2B5EF4-FFF2-40B4-BE49-F238E27FC236}">
                      <a16:creationId xmlns:a16="http://schemas.microsoft.com/office/drawing/2014/main" id="{33C1E6B7-73D6-451C-A56E-7A2319D5DCD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6" name="Picture 2" descr="http://images3.wikia.nocookie.net/__cb20100526001320/wii/images/d/df/800px-Brick_Blocks-1-.png">
                  <a:extLst>
                    <a:ext uri="{FF2B5EF4-FFF2-40B4-BE49-F238E27FC236}">
                      <a16:creationId xmlns:a16="http://schemas.microsoft.com/office/drawing/2014/main" id="{6720D789-DF81-4D84-AA74-8214BDE2A4E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7" name="Picture 2" descr="http://images3.wikia.nocookie.net/__cb20100526001320/wii/images/d/df/800px-Brick_Blocks-1-.png">
                  <a:extLst>
                    <a:ext uri="{FF2B5EF4-FFF2-40B4-BE49-F238E27FC236}">
                      <a16:creationId xmlns:a16="http://schemas.microsoft.com/office/drawing/2014/main" id="{31AFCA8B-E2C3-456E-B9DE-2FE8A1B7656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8" name="Picture 2" descr="http://images3.wikia.nocookie.net/__cb20100526001320/wii/images/d/df/800px-Brick_Blocks-1-.png">
                  <a:extLst>
                    <a:ext uri="{FF2B5EF4-FFF2-40B4-BE49-F238E27FC236}">
                      <a16:creationId xmlns:a16="http://schemas.microsoft.com/office/drawing/2014/main" id="{42438A42-3C6D-4F65-9261-B8267462C9E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49" name="Picture 2" descr="http://images3.wikia.nocookie.net/__cb20100526001320/wii/images/d/df/800px-Brick_Blocks-1-.png">
                  <a:extLst>
                    <a:ext uri="{FF2B5EF4-FFF2-40B4-BE49-F238E27FC236}">
                      <a16:creationId xmlns:a16="http://schemas.microsoft.com/office/drawing/2014/main" id="{DCE01522-FAAE-454E-A96C-F808A09D659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50" name="Picture 2" descr="http://images3.wikia.nocookie.net/__cb20100526001320/wii/images/d/df/800px-Brick_Blocks-1-.png">
                  <a:extLst>
                    <a:ext uri="{FF2B5EF4-FFF2-40B4-BE49-F238E27FC236}">
                      <a16:creationId xmlns:a16="http://schemas.microsoft.com/office/drawing/2014/main" id="{DAE3EC4A-4214-4F62-8437-BE0E64274F6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551" name="Rectangle 3550">
                  <a:extLst>
                    <a:ext uri="{FF2B5EF4-FFF2-40B4-BE49-F238E27FC236}">
                      <a16:creationId xmlns:a16="http://schemas.microsoft.com/office/drawing/2014/main" id="{6C2C0BB0-5620-432E-A6AD-69E539B4732C}"/>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52" name="Picture 2" descr="http://images3.wikia.nocookie.net/__cb20100526001320/wii/images/d/df/800px-Brick_Blocks-1-.png">
                  <a:extLst>
                    <a:ext uri="{FF2B5EF4-FFF2-40B4-BE49-F238E27FC236}">
                      <a16:creationId xmlns:a16="http://schemas.microsoft.com/office/drawing/2014/main" id="{666FDE0C-9852-4C40-BA45-0E59F96653E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53" name="Picture 2" descr="http://images3.wikia.nocookie.net/__cb20100526001320/wii/images/d/df/800px-Brick_Blocks-1-.png">
                  <a:extLst>
                    <a:ext uri="{FF2B5EF4-FFF2-40B4-BE49-F238E27FC236}">
                      <a16:creationId xmlns:a16="http://schemas.microsoft.com/office/drawing/2014/main" id="{A391CF1E-40EF-41FA-8670-C9EE2EAD520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554" name="Picture 2" descr="http://www.auntiepixelante.com/wp-content/uploads/2009/07/supermariobrosbeginning.png">
                  <a:extLst>
                    <a:ext uri="{FF2B5EF4-FFF2-40B4-BE49-F238E27FC236}">
                      <a16:creationId xmlns:a16="http://schemas.microsoft.com/office/drawing/2014/main" id="{7F5EE073-CA70-410C-980A-D17D82FD4D0E}"/>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55" name="Picture 2" descr="http://www.auntiepixelante.com/wp-content/uploads/2009/07/supermariobrosbeginning.png">
                  <a:extLst>
                    <a:ext uri="{FF2B5EF4-FFF2-40B4-BE49-F238E27FC236}">
                      <a16:creationId xmlns:a16="http://schemas.microsoft.com/office/drawing/2014/main" id="{5AEFF4C8-4910-4A9B-BEF8-193C136BD17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56" name="Picture 2" descr="http://www.auntiepixelante.com/wp-content/uploads/2009/07/supermariobrosbeginning.png">
                  <a:extLst>
                    <a:ext uri="{FF2B5EF4-FFF2-40B4-BE49-F238E27FC236}">
                      <a16:creationId xmlns:a16="http://schemas.microsoft.com/office/drawing/2014/main" id="{00E4860C-0A7E-47B6-95B2-CD0372F33B8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57" name="Picture 2" descr="http://www.auntiepixelante.com/wp-content/uploads/2009/07/supermariobrosbeginning.png">
                  <a:extLst>
                    <a:ext uri="{FF2B5EF4-FFF2-40B4-BE49-F238E27FC236}">
                      <a16:creationId xmlns:a16="http://schemas.microsoft.com/office/drawing/2014/main" id="{279A40E6-B10B-4C84-8A00-170B2C005BC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58" name="Picture 2" descr="http://www.auntiepixelante.com/wp-content/uploads/2009/07/supermariobrosbeginning.png">
                  <a:extLst>
                    <a:ext uri="{FF2B5EF4-FFF2-40B4-BE49-F238E27FC236}">
                      <a16:creationId xmlns:a16="http://schemas.microsoft.com/office/drawing/2014/main" id="{499A810E-153D-43F3-827A-DC4E7D013EE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59" name="Picture 2" descr="http://www.auntiepixelante.com/wp-content/uploads/2009/07/supermariobrosbeginning.png">
                  <a:extLst>
                    <a:ext uri="{FF2B5EF4-FFF2-40B4-BE49-F238E27FC236}">
                      <a16:creationId xmlns:a16="http://schemas.microsoft.com/office/drawing/2014/main" id="{1F0AE70F-3565-487F-B066-C4F9F9E2151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560" name="Picture 2" descr="http://www.auntiepixelante.com/wp-content/uploads/2009/07/supermariobrosbeginning.png">
                  <a:extLst>
                    <a:ext uri="{FF2B5EF4-FFF2-40B4-BE49-F238E27FC236}">
                      <a16:creationId xmlns:a16="http://schemas.microsoft.com/office/drawing/2014/main" id="{4495EEB6-09F4-4B9F-A50F-B374EA21B10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561" name="Picture 2" descr="http://www.auntiepixelante.com/wp-content/uploads/2009/07/supermariobrosbeginning.png">
                  <a:extLst>
                    <a:ext uri="{FF2B5EF4-FFF2-40B4-BE49-F238E27FC236}">
                      <a16:creationId xmlns:a16="http://schemas.microsoft.com/office/drawing/2014/main" id="{C49E54C8-3BBB-45B1-9841-DAA2CCB46EE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562" name="Picture 2" descr="http://www.auntiepixelante.com/wp-content/uploads/2009/07/supermariobrosbeginning.png">
                  <a:extLst>
                    <a:ext uri="{FF2B5EF4-FFF2-40B4-BE49-F238E27FC236}">
                      <a16:creationId xmlns:a16="http://schemas.microsoft.com/office/drawing/2014/main" id="{0BAFD04F-FDF4-412C-A6EC-0A27AAB05E8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563" name="Picture 2" descr="http://www.auntiepixelante.com/wp-content/uploads/2009/07/supermariobrosbeginning.png">
                  <a:extLst>
                    <a:ext uri="{FF2B5EF4-FFF2-40B4-BE49-F238E27FC236}">
                      <a16:creationId xmlns:a16="http://schemas.microsoft.com/office/drawing/2014/main" id="{1A1CCAC6-3C48-4B42-8766-4595865C2F0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564" name="Picture 2" descr="http://www.auntiepixelante.com/wp-content/uploads/2009/07/supermariobrosbeginning.png">
                  <a:extLst>
                    <a:ext uri="{FF2B5EF4-FFF2-40B4-BE49-F238E27FC236}">
                      <a16:creationId xmlns:a16="http://schemas.microsoft.com/office/drawing/2014/main" id="{BA8A21D1-347D-4BEC-8141-1C37F43D524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565" name="Picture 2" descr="http://www.auntiepixelante.com/wp-content/uploads/2009/07/supermariobrosbeginning.png">
                  <a:extLst>
                    <a:ext uri="{FF2B5EF4-FFF2-40B4-BE49-F238E27FC236}">
                      <a16:creationId xmlns:a16="http://schemas.microsoft.com/office/drawing/2014/main" id="{D884DCCB-8C64-44DC-BEEF-EF8517F3384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601" name="TextBox 3600">
              <a:extLst>
                <a:ext uri="{FF2B5EF4-FFF2-40B4-BE49-F238E27FC236}">
                  <a16:creationId xmlns:a16="http://schemas.microsoft.com/office/drawing/2014/main" id="{97DD7461-31EC-4B66-A087-6F24D8DDE3A6}"/>
                </a:ext>
              </a:extLst>
            </p:cNvPr>
            <p:cNvSpPr txBox="1"/>
            <p:nvPr/>
          </p:nvSpPr>
          <p:spPr>
            <a:xfrm>
              <a:off x="6426528" y="706486"/>
              <a:ext cx="1552576" cy="1200329"/>
            </a:xfrm>
            <a:prstGeom prst="rect">
              <a:avLst/>
            </a:prstGeom>
            <a:noFill/>
          </p:spPr>
          <p:txBody>
            <a:bodyPr wrap="square" rtlCol="0">
              <a:spAutoFit/>
            </a:bodyPr>
            <a:lstStyle/>
            <a:p>
              <a:pPr algn="ctr"/>
              <a:r>
                <a:rPr lang="en-US" sz="7200" dirty="0">
                  <a:latin typeface="Super Mario 256" pitchFamily="2" charset="0"/>
                </a:rPr>
                <a:t>32</a:t>
              </a:r>
            </a:p>
          </p:txBody>
        </p:sp>
        <p:sp>
          <p:nvSpPr>
            <p:cNvPr id="3602" name="TextBox 3601">
              <a:extLst>
                <a:ext uri="{FF2B5EF4-FFF2-40B4-BE49-F238E27FC236}">
                  <a16:creationId xmlns:a16="http://schemas.microsoft.com/office/drawing/2014/main" id="{67AB4915-E6F2-4353-A48F-694A35D07EB6}"/>
                </a:ext>
              </a:extLst>
            </p:cNvPr>
            <p:cNvSpPr txBox="1"/>
            <p:nvPr/>
          </p:nvSpPr>
          <p:spPr>
            <a:xfrm>
              <a:off x="6594136" y="1004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3603" name="TextBox 3602">
              <a:extLst>
                <a:ext uri="{FF2B5EF4-FFF2-40B4-BE49-F238E27FC236}">
                  <a16:creationId xmlns:a16="http://schemas.microsoft.com/office/drawing/2014/main" id="{E888EF54-690B-4A23-8270-4025EC7CC69C}"/>
                </a:ext>
              </a:extLst>
            </p:cNvPr>
            <p:cNvSpPr txBox="1"/>
            <p:nvPr/>
          </p:nvSpPr>
          <p:spPr>
            <a:xfrm>
              <a:off x="5845084" y="704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Points</a:t>
              </a:r>
            </a:p>
          </p:txBody>
        </p:sp>
        <p:sp>
          <p:nvSpPr>
            <p:cNvPr id="3604" name="Snip Same Side Corner Rectangle 2">
              <a:extLst>
                <a:ext uri="{FF2B5EF4-FFF2-40B4-BE49-F238E27FC236}">
                  <a16:creationId xmlns:a16="http://schemas.microsoft.com/office/drawing/2014/main" id="{C24D918B-1845-40A7-8680-23E3583FA3AB}"/>
                </a:ext>
              </a:extLst>
            </p:cNvPr>
            <p:cNvSpPr/>
            <p:nvPr/>
          </p:nvSpPr>
          <p:spPr>
            <a:xfrm flipV="1">
              <a:off x="8374354" y="589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05" name="Group 3604">
              <a:extLst>
                <a:ext uri="{FF2B5EF4-FFF2-40B4-BE49-F238E27FC236}">
                  <a16:creationId xmlns:a16="http://schemas.microsoft.com/office/drawing/2014/main" id="{90B4EF7E-7807-45E3-ABC1-D77B56D7C84B}"/>
                </a:ext>
              </a:extLst>
            </p:cNvPr>
            <p:cNvGrpSpPr/>
            <p:nvPr/>
          </p:nvGrpSpPr>
          <p:grpSpPr>
            <a:xfrm>
              <a:off x="8384697" y="419100"/>
              <a:ext cx="215532" cy="442824"/>
              <a:chOff x="-13441892" y="7848258"/>
              <a:chExt cx="215532" cy="442824"/>
            </a:xfrm>
          </p:grpSpPr>
          <p:pic>
            <p:nvPicPr>
              <p:cNvPr id="3606" name="Picture 4" descr="Image result for mario pixel shell">
                <a:extLst>
                  <a:ext uri="{FF2B5EF4-FFF2-40B4-BE49-F238E27FC236}">
                    <a16:creationId xmlns:a16="http://schemas.microsoft.com/office/drawing/2014/main" id="{8C60C21F-EFDE-4616-9BE0-2C0E144BE8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3607" name="TextBox 3606">
                <a:extLst>
                  <a:ext uri="{FF2B5EF4-FFF2-40B4-BE49-F238E27FC236}">
                    <a16:creationId xmlns:a16="http://schemas.microsoft.com/office/drawing/2014/main" id="{72FAD747-FC43-41EB-9D45-02F0EFF07A05}"/>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608" name="TextBox 3607">
              <a:extLst>
                <a:ext uri="{FF2B5EF4-FFF2-40B4-BE49-F238E27FC236}">
                  <a16:creationId xmlns:a16="http://schemas.microsoft.com/office/drawing/2014/main" id="{B67E99C8-C412-4202-AD81-438B20C897D2}"/>
                </a:ext>
              </a:extLst>
            </p:cNvPr>
            <p:cNvSpPr txBox="1"/>
            <p:nvPr/>
          </p:nvSpPr>
          <p:spPr>
            <a:xfrm>
              <a:off x="6548448" y="2176642"/>
              <a:ext cx="805403" cy="523220"/>
            </a:xfrm>
            <a:prstGeom prst="rect">
              <a:avLst/>
            </a:prstGeom>
            <a:noFill/>
            <a:effectLst/>
          </p:spPr>
          <p:txBody>
            <a:bodyPr wrap="square" rtlCol="0">
              <a:spAutoFit/>
            </a:bodyPr>
            <a:lstStyle/>
            <a:p>
              <a:r>
                <a:rPr lang="en-US" sz="2800" b="1" dirty="0"/>
                <a:t>180</a:t>
              </a:r>
              <a:endParaRPr lang="en-US" sz="2400" b="1" dirty="0"/>
            </a:p>
          </p:txBody>
        </p:sp>
        <p:pic>
          <p:nvPicPr>
            <p:cNvPr id="3609" name="Picture 2" descr="http://www.mariowiki.com/images/2/29/PrincessPeachEmblem.png">
              <a:extLst>
                <a:ext uri="{FF2B5EF4-FFF2-40B4-BE49-F238E27FC236}">
                  <a16:creationId xmlns:a16="http://schemas.microsoft.com/office/drawing/2014/main" id="{3EB79866-ED59-49FD-8507-EB578EF382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0647" y="2169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610" name="Group 3609">
              <a:extLst>
                <a:ext uri="{FF2B5EF4-FFF2-40B4-BE49-F238E27FC236}">
                  <a16:creationId xmlns:a16="http://schemas.microsoft.com/office/drawing/2014/main" id="{3B3F4599-1679-4179-9CD6-7A8DC5C7F604}"/>
                </a:ext>
              </a:extLst>
            </p:cNvPr>
            <p:cNvGrpSpPr/>
            <p:nvPr/>
          </p:nvGrpSpPr>
          <p:grpSpPr>
            <a:xfrm>
              <a:off x="-819150" y="2857932"/>
              <a:ext cx="3200400" cy="2286000"/>
              <a:chOff x="401070" y="442277"/>
              <a:chExt cx="4957326" cy="3201352"/>
            </a:xfrm>
          </p:grpSpPr>
          <p:grpSp>
            <p:nvGrpSpPr>
              <p:cNvPr id="3611" name="Group 3610">
                <a:extLst>
                  <a:ext uri="{FF2B5EF4-FFF2-40B4-BE49-F238E27FC236}">
                    <a16:creationId xmlns:a16="http://schemas.microsoft.com/office/drawing/2014/main" id="{A32E23B0-3420-46E8-8969-9AB71D816D60}"/>
                  </a:ext>
                </a:extLst>
              </p:cNvPr>
              <p:cNvGrpSpPr/>
              <p:nvPr/>
            </p:nvGrpSpPr>
            <p:grpSpPr>
              <a:xfrm>
                <a:off x="401070" y="442277"/>
                <a:ext cx="2496066" cy="3201352"/>
                <a:chOff x="-6175887" y="7838768"/>
                <a:chExt cx="2496066" cy="3201352"/>
              </a:xfrm>
            </p:grpSpPr>
            <p:pic>
              <p:nvPicPr>
                <p:cNvPr id="3648" name="Picture 2" descr="http://www.auntiepixelante.com/wp-content/uploads/2009/07/supermariobrosbeginning.png">
                  <a:extLst>
                    <a:ext uri="{FF2B5EF4-FFF2-40B4-BE49-F238E27FC236}">
                      <a16:creationId xmlns:a16="http://schemas.microsoft.com/office/drawing/2014/main" id="{B34EF992-E53C-4D1E-814C-216FB1813D1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649" name="Picture 2" descr="http://www.auntiepixelante.com/wp-content/uploads/2009/07/supermariobrosbeginning.png">
                  <a:extLst>
                    <a:ext uri="{FF2B5EF4-FFF2-40B4-BE49-F238E27FC236}">
                      <a16:creationId xmlns:a16="http://schemas.microsoft.com/office/drawing/2014/main" id="{B673E343-0F6E-43B1-B12E-63EDDE5AED6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650" name="Picture 2" descr="http://www.auntiepixelante.com/wp-content/uploads/2009/07/supermariobrosbeginning.png">
                  <a:extLst>
                    <a:ext uri="{FF2B5EF4-FFF2-40B4-BE49-F238E27FC236}">
                      <a16:creationId xmlns:a16="http://schemas.microsoft.com/office/drawing/2014/main" id="{7E77F7D3-0C28-4DD7-860D-CF3C48D8803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651" name="Picture 2" descr="http://images3.wikia.nocookie.net/__cb20100526001320/wii/images/d/df/800px-Brick_Blocks-1-.png">
                  <a:extLst>
                    <a:ext uri="{FF2B5EF4-FFF2-40B4-BE49-F238E27FC236}">
                      <a16:creationId xmlns:a16="http://schemas.microsoft.com/office/drawing/2014/main" id="{4894B574-3927-4321-958D-3444AAA9ECA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2" name="Picture 2" descr="http://images3.wikia.nocookie.net/__cb20100526001320/wii/images/d/df/800px-Brick_Blocks-1-.png">
                  <a:extLst>
                    <a:ext uri="{FF2B5EF4-FFF2-40B4-BE49-F238E27FC236}">
                      <a16:creationId xmlns:a16="http://schemas.microsoft.com/office/drawing/2014/main" id="{91F49D3B-8511-4A13-852A-F42DD44368F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3" name="Picture 2" descr="http://images3.wikia.nocookie.net/__cb20100526001320/wii/images/d/df/800px-Brick_Blocks-1-.png">
                  <a:extLst>
                    <a:ext uri="{FF2B5EF4-FFF2-40B4-BE49-F238E27FC236}">
                      <a16:creationId xmlns:a16="http://schemas.microsoft.com/office/drawing/2014/main" id="{4C25801C-DA05-43E5-9509-A50F47F6D32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4" name="Picture 2" descr="http://images3.wikia.nocookie.net/__cb20100526001320/wii/images/d/df/800px-Brick_Blocks-1-.png">
                  <a:extLst>
                    <a:ext uri="{FF2B5EF4-FFF2-40B4-BE49-F238E27FC236}">
                      <a16:creationId xmlns:a16="http://schemas.microsoft.com/office/drawing/2014/main" id="{5E959707-4FD6-49E6-ABCA-50DADBD3971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5" name="Picture 2" descr="http://images3.wikia.nocookie.net/__cb20100526001320/wii/images/d/df/800px-Brick_Blocks-1-.png">
                  <a:extLst>
                    <a:ext uri="{FF2B5EF4-FFF2-40B4-BE49-F238E27FC236}">
                      <a16:creationId xmlns:a16="http://schemas.microsoft.com/office/drawing/2014/main" id="{7199A32B-ED57-4D80-ADAC-3460FF84731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6" name="Picture 2" descr="http://images3.wikia.nocookie.net/__cb20100526001320/wii/images/d/df/800px-Brick_Blocks-1-.png">
                  <a:extLst>
                    <a:ext uri="{FF2B5EF4-FFF2-40B4-BE49-F238E27FC236}">
                      <a16:creationId xmlns:a16="http://schemas.microsoft.com/office/drawing/2014/main" id="{E80723ED-83C1-4FDA-8033-4D53B1E3225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7" name="Picture 2" descr="http://images3.wikia.nocookie.net/__cb20100526001320/wii/images/d/df/800px-Brick_Blocks-1-.png">
                  <a:extLst>
                    <a:ext uri="{FF2B5EF4-FFF2-40B4-BE49-F238E27FC236}">
                      <a16:creationId xmlns:a16="http://schemas.microsoft.com/office/drawing/2014/main" id="{39F129CD-1510-4A84-AF0D-A674DF23F54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8" name="Picture 2" descr="http://images3.wikia.nocookie.net/__cb20100526001320/wii/images/d/df/800px-Brick_Blocks-1-.png">
                  <a:extLst>
                    <a:ext uri="{FF2B5EF4-FFF2-40B4-BE49-F238E27FC236}">
                      <a16:creationId xmlns:a16="http://schemas.microsoft.com/office/drawing/2014/main" id="{B2ED8085-37F3-4FD4-AAAF-2CFF169AA7B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59" name="Picture 2" descr="http://images3.wikia.nocookie.net/__cb20100526001320/wii/images/d/df/800px-Brick_Blocks-1-.png">
                  <a:extLst>
                    <a:ext uri="{FF2B5EF4-FFF2-40B4-BE49-F238E27FC236}">
                      <a16:creationId xmlns:a16="http://schemas.microsoft.com/office/drawing/2014/main" id="{50746927-C3A5-4D62-B6FE-A59181F5B55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0" name="Picture 2" descr="http://images3.wikia.nocookie.net/__cb20100526001320/wii/images/d/df/800px-Brick_Blocks-1-.png">
                  <a:extLst>
                    <a:ext uri="{FF2B5EF4-FFF2-40B4-BE49-F238E27FC236}">
                      <a16:creationId xmlns:a16="http://schemas.microsoft.com/office/drawing/2014/main" id="{7018146A-0657-4E08-AA9A-16DAF5CF921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1" name="Picture 2" descr="http://images3.wikia.nocookie.net/__cb20100526001320/wii/images/d/df/800px-Brick_Blocks-1-.png">
                  <a:extLst>
                    <a:ext uri="{FF2B5EF4-FFF2-40B4-BE49-F238E27FC236}">
                      <a16:creationId xmlns:a16="http://schemas.microsoft.com/office/drawing/2014/main" id="{4B3FF86C-4DFF-401A-949B-333BEF472B0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2" name="Picture 2" descr="http://images3.wikia.nocookie.net/__cb20100526001320/wii/images/d/df/800px-Brick_Blocks-1-.png">
                  <a:extLst>
                    <a:ext uri="{FF2B5EF4-FFF2-40B4-BE49-F238E27FC236}">
                      <a16:creationId xmlns:a16="http://schemas.microsoft.com/office/drawing/2014/main" id="{B8E9FA38-B18D-4E76-BC36-1BF44E9ABA4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3" name="Picture 2" descr="http://images3.wikia.nocookie.net/__cb20100526001320/wii/images/d/df/800px-Brick_Blocks-1-.png">
                  <a:extLst>
                    <a:ext uri="{FF2B5EF4-FFF2-40B4-BE49-F238E27FC236}">
                      <a16:creationId xmlns:a16="http://schemas.microsoft.com/office/drawing/2014/main" id="{AAE5A30E-D395-46BF-8A27-5EB7D0D9C5F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4" name="Picture 2" descr="http://images3.wikia.nocookie.net/__cb20100526001320/wii/images/d/df/800px-Brick_Blocks-1-.png">
                  <a:extLst>
                    <a:ext uri="{FF2B5EF4-FFF2-40B4-BE49-F238E27FC236}">
                      <a16:creationId xmlns:a16="http://schemas.microsoft.com/office/drawing/2014/main" id="{DBF94D95-55CC-409C-A9D9-BC0E1829DB7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5" name="Picture 2" descr="http://images3.wikia.nocookie.net/__cb20100526001320/wii/images/d/df/800px-Brick_Blocks-1-.png">
                  <a:extLst>
                    <a:ext uri="{FF2B5EF4-FFF2-40B4-BE49-F238E27FC236}">
                      <a16:creationId xmlns:a16="http://schemas.microsoft.com/office/drawing/2014/main" id="{EFC4D443-25DC-4C64-BF83-FF68B78C6F5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6" name="Picture 2" descr="http://images3.wikia.nocookie.net/__cb20100526001320/wii/images/d/df/800px-Brick_Blocks-1-.png">
                  <a:extLst>
                    <a:ext uri="{FF2B5EF4-FFF2-40B4-BE49-F238E27FC236}">
                      <a16:creationId xmlns:a16="http://schemas.microsoft.com/office/drawing/2014/main" id="{6524C623-4ADA-44C2-8B27-DFDE58FF6B7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67" name="Picture 2" descr="http://images3.wikia.nocookie.net/__cb20100526001320/wii/images/d/df/800px-Brick_Blocks-1-.png">
                  <a:extLst>
                    <a:ext uri="{FF2B5EF4-FFF2-40B4-BE49-F238E27FC236}">
                      <a16:creationId xmlns:a16="http://schemas.microsoft.com/office/drawing/2014/main" id="{7BBA0905-75DA-4CA3-AB36-7FB9454AE62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668" name="Rectangle 3667">
                  <a:extLst>
                    <a:ext uri="{FF2B5EF4-FFF2-40B4-BE49-F238E27FC236}">
                      <a16:creationId xmlns:a16="http://schemas.microsoft.com/office/drawing/2014/main" id="{DC292ED6-1ACA-4610-A65F-E544D31690FE}"/>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69" name="Picture 2" descr="http://images3.wikia.nocookie.net/__cb20100526001320/wii/images/d/df/800px-Brick_Blocks-1-.png">
                  <a:extLst>
                    <a:ext uri="{FF2B5EF4-FFF2-40B4-BE49-F238E27FC236}">
                      <a16:creationId xmlns:a16="http://schemas.microsoft.com/office/drawing/2014/main" id="{2FDAB352-2A58-4BA5-91F4-E9140F9B746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70" name="Picture 2" descr="http://images3.wikia.nocookie.net/__cb20100526001320/wii/images/d/df/800px-Brick_Blocks-1-.png">
                  <a:extLst>
                    <a:ext uri="{FF2B5EF4-FFF2-40B4-BE49-F238E27FC236}">
                      <a16:creationId xmlns:a16="http://schemas.microsoft.com/office/drawing/2014/main" id="{D19D6D15-BF52-4DBA-AA98-AFC1C117595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71" name="Picture 2" descr="http://www.auntiepixelante.com/wp-content/uploads/2009/07/supermariobrosbeginning.png">
                  <a:extLst>
                    <a:ext uri="{FF2B5EF4-FFF2-40B4-BE49-F238E27FC236}">
                      <a16:creationId xmlns:a16="http://schemas.microsoft.com/office/drawing/2014/main" id="{506D09AB-9279-44BB-A63E-00B24FB869F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72" name="Picture 2" descr="http://www.auntiepixelante.com/wp-content/uploads/2009/07/supermariobrosbeginning.png">
                  <a:extLst>
                    <a:ext uri="{FF2B5EF4-FFF2-40B4-BE49-F238E27FC236}">
                      <a16:creationId xmlns:a16="http://schemas.microsoft.com/office/drawing/2014/main" id="{1D4996D6-CECC-48F5-8E04-F864174DC3A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73" name="Picture 2" descr="http://www.auntiepixelante.com/wp-content/uploads/2009/07/supermariobrosbeginning.png">
                  <a:extLst>
                    <a:ext uri="{FF2B5EF4-FFF2-40B4-BE49-F238E27FC236}">
                      <a16:creationId xmlns:a16="http://schemas.microsoft.com/office/drawing/2014/main" id="{41CBFAC3-E2F8-4ECB-8D2A-8F7448EC67D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74" name="Picture 2" descr="http://www.auntiepixelante.com/wp-content/uploads/2009/07/supermariobrosbeginning.png">
                  <a:extLst>
                    <a:ext uri="{FF2B5EF4-FFF2-40B4-BE49-F238E27FC236}">
                      <a16:creationId xmlns:a16="http://schemas.microsoft.com/office/drawing/2014/main" id="{6829976E-7207-41D3-83CF-4E6B22BCDEE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75" name="Picture 2" descr="http://www.auntiepixelante.com/wp-content/uploads/2009/07/supermariobrosbeginning.png">
                  <a:extLst>
                    <a:ext uri="{FF2B5EF4-FFF2-40B4-BE49-F238E27FC236}">
                      <a16:creationId xmlns:a16="http://schemas.microsoft.com/office/drawing/2014/main" id="{8B29C903-15B7-4B48-9BF4-1E8EB0CD044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76" name="Picture 2" descr="http://www.auntiepixelante.com/wp-content/uploads/2009/07/supermariobrosbeginning.png">
                  <a:extLst>
                    <a:ext uri="{FF2B5EF4-FFF2-40B4-BE49-F238E27FC236}">
                      <a16:creationId xmlns:a16="http://schemas.microsoft.com/office/drawing/2014/main" id="{CDC08531-66A8-4F00-8C40-2105BCFC653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77" name="Picture 2" descr="http://www.auntiepixelante.com/wp-content/uploads/2009/07/supermariobrosbeginning.png">
                  <a:extLst>
                    <a:ext uri="{FF2B5EF4-FFF2-40B4-BE49-F238E27FC236}">
                      <a16:creationId xmlns:a16="http://schemas.microsoft.com/office/drawing/2014/main" id="{6AE9E539-9893-48A4-AADB-4D551F234D9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678" name="Picture 2" descr="http://www.auntiepixelante.com/wp-content/uploads/2009/07/supermariobrosbeginning.png">
                  <a:extLst>
                    <a:ext uri="{FF2B5EF4-FFF2-40B4-BE49-F238E27FC236}">
                      <a16:creationId xmlns:a16="http://schemas.microsoft.com/office/drawing/2014/main" id="{24DC5848-5535-401B-A121-FE521387E71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679" name="Picture 2" descr="http://www.auntiepixelante.com/wp-content/uploads/2009/07/supermariobrosbeginning.png">
                  <a:extLst>
                    <a:ext uri="{FF2B5EF4-FFF2-40B4-BE49-F238E27FC236}">
                      <a16:creationId xmlns:a16="http://schemas.microsoft.com/office/drawing/2014/main" id="{6408CDE3-CE98-46FE-876A-18BA915A191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680" name="Picture 2" descr="http://www.auntiepixelante.com/wp-content/uploads/2009/07/supermariobrosbeginning.png">
                  <a:extLst>
                    <a:ext uri="{FF2B5EF4-FFF2-40B4-BE49-F238E27FC236}">
                      <a16:creationId xmlns:a16="http://schemas.microsoft.com/office/drawing/2014/main" id="{B4DF972C-6642-48A9-B009-FB15FCA7946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681" name="Picture 2" descr="http://www.auntiepixelante.com/wp-content/uploads/2009/07/supermariobrosbeginning.png">
                  <a:extLst>
                    <a:ext uri="{FF2B5EF4-FFF2-40B4-BE49-F238E27FC236}">
                      <a16:creationId xmlns:a16="http://schemas.microsoft.com/office/drawing/2014/main" id="{A543C650-2D39-4F24-B823-78F751B564B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682" name="Picture 2" descr="http://www.auntiepixelante.com/wp-content/uploads/2009/07/supermariobrosbeginning.png">
                  <a:extLst>
                    <a:ext uri="{FF2B5EF4-FFF2-40B4-BE49-F238E27FC236}">
                      <a16:creationId xmlns:a16="http://schemas.microsoft.com/office/drawing/2014/main" id="{88B40033-A311-4D72-ACBF-257675758BC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12" name="Group 3611">
                <a:extLst>
                  <a:ext uri="{FF2B5EF4-FFF2-40B4-BE49-F238E27FC236}">
                    <a16:creationId xmlns:a16="http://schemas.microsoft.com/office/drawing/2014/main" id="{6D10B184-C055-436E-B63E-9FEB0BA2EC6C}"/>
                  </a:ext>
                </a:extLst>
              </p:cNvPr>
              <p:cNvGrpSpPr/>
              <p:nvPr/>
            </p:nvGrpSpPr>
            <p:grpSpPr>
              <a:xfrm>
                <a:off x="2862330" y="442277"/>
                <a:ext cx="2496066" cy="3201352"/>
                <a:chOff x="-6175887" y="7838768"/>
                <a:chExt cx="2496066" cy="3201352"/>
              </a:xfrm>
            </p:grpSpPr>
            <p:pic>
              <p:nvPicPr>
                <p:cNvPr id="3613" name="Picture 2" descr="http://www.auntiepixelante.com/wp-content/uploads/2009/07/supermariobrosbeginning.png">
                  <a:extLst>
                    <a:ext uri="{FF2B5EF4-FFF2-40B4-BE49-F238E27FC236}">
                      <a16:creationId xmlns:a16="http://schemas.microsoft.com/office/drawing/2014/main" id="{C05EBF27-FF54-499E-872F-639C91EA5B2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614" name="Picture 2" descr="http://www.auntiepixelante.com/wp-content/uploads/2009/07/supermariobrosbeginning.png">
                  <a:extLst>
                    <a:ext uri="{FF2B5EF4-FFF2-40B4-BE49-F238E27FC236}">
                      <a16:creationId xmlns:a16="http://schemas.microsoft.com/office/drawing/2014/main" id="{125DCFFA-EFAC-486D-85AF-4AA9459A7A2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615" name="Picture 2" descr="http://www.auntiepixelante.com/wp-content/uploads/2009/07/supermariobrosbeginning.png">
                  <a:extLst>
                    <a:ext uri="{FF2B5EF4-FFF2-40B4-BE49-F238E27FC236}">
                      <a16:creationId xmlns:a16="http://schemas.microsoft.com/office/drawing/2014/main" id="{49162702-2D7A-48B1-852D-65E1BA7272ED}"/>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616" name="Picture 2" descr="http://images3.wikia.nocookie.net/__cb20100526001320/wii/images/d/df/800px-Brick_Blocks-1-.png">
                  <a:extLst>
                    <a:ext uri="{FF2B5EF4-FFF2-40B4-BE49-F238E27FC236}">
                      <a16:creationId xmlns:a16="http://schemas.microsoft.com/office/drawing/2014/main" id="{D55BD599-933A-4A76-95A8-E16CE85C476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17" name="Picture 2" descr="http://images3.wikia.nocookie.net/__cb20100526001320/wii/images/d/df/800px-Brick_Blocks-1-.png">
                  <a:extLst>
                    <a:ext uri="{FF2B5EF4-FFF2-40B4-BE49-F238E27FC236}">
                      <a16:creationId xmlns:a16="http://schemas.microsoft.com/office/drawing/2014/main" id="{C1864780-D6A4-48C0-A6AD-F8ACC40919F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18" name="Picture 2" descr="http://images3.wikia.nocookie.net/__cb20100526001320/wii/images/d/df/800px-Brick_Blocks-1-.png">
                  <a:extLst>
                    <a:ext uri="{FF2B5EF4-FFF2-40B4-BE49-F238E27FC236}">
                      <a16:creationId xmlns:a16="http://schemas.microsoft.com/office/drawing/2014/main" id="{67B2CCDD-44FB-40A9-88EF-0F408BDA71C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19" name="Picture 2" descr="http://images3.wikia.nocookie.net/__cb20100526001320/wii/images/d/df/800px-Brick_Blocks-1-.png">
                  <a:extLst>
                    <a:ext uri="{FF2B5EF4-FFF2-40B4-BE49-F238E27FC236}">
                      <a16:creationId xmlns:a16="http://schemas.microsoft.com/office/drawing/2014/main" id="{AC9283CA-A3E1-4301-94C7-884305FEBDE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0" name="Picture 2" descr="http://images3.wikia.nocookie.net/__cb20100526001320/wii/images/d/df/800px-Brick_Blocks-1-.png">
                  <a:extLst>
                    <a:ext uri="{FF2B5EF4-FFF2-40B4-BE49-F238E27FC236}">
                      <a16:creationId xmlns:a16="http://schemas.microsoft.com/office/drawing/2014/main" id="{F7CFF54A-F692-4870-B5A6-F804F4AEF12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1" name="Picture 2" descr="http://images3.wikia.nocookie.net/__cb20100526001320/wii/images/d/df/800px-Brick_Blocks-1-.png">
                  <a:extLst>
                    <a:ext uri="{FF2B5EF4-FFF2-40B4-BE49-F238E27FC236}">
                      <a16:creationId xmlns:a16="http://schemas.microsoft.com/office/drawing/2014/main" id="{D33FAAF0-229D-4A13-BD7A-3A7DDD82FE1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2" name="Picture 2" descr="http://images3.wikia.nocookie.net/__cb20100526001320/wii/images/d/df/800px-Brick_Blocks-1-.png">
                  <a:extLst>
                    <a:ext uri="{FF2B5EF4-FFF2-40B4-BE49-F238E27FC236}">
                      <a16:creationId xmlns:a16="http://schemas.microsoft.com/office/drawing/2014/main" id="{309BC41F-0BE4-4E04-85A9-239EB726382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3" name="Picture 2" descr="http://images3.wikia.nocookie.net/__cb20100526001320/wii/images/d/df/800px-Brick_Blocks-1-.png">
                  <a:extLst>
                    <a:ext uri="{FF2B5EF4-FFF2-40B4-BE49-F238E27FC236}">
                      <a16:creationId xmlns:a16="http://schemas.microsoft.com/office/drawing/2014/main" id="{ADABD7C8-8068-4C72-BA66-7FA20DC95DF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4" name="Picture 2" descr="http://images3.wikia.nocookie.net/__cb20100526001320/wii/images/d/df/800px-Brick_Blocks-1-.png">
                  <a:extLst>
                    <a:ext uri="{FF2B5EF4-FFF2-40B4-BE49-F238E27FC236}">
                      <a16:creationId xmlns:a16="http://schemas.microsoft.com/office/drawing/2014/main" id="{0550917A-E240-4CA2-85DC-7828E34A606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5" name="Picture 2" descr="http://images3.wikia.nocookie.net/__cb20100526001320/wii/images/d/df/800px-Brick_Blocks-1-.png">
                  <a:extLst>
                    <a:ext uri="{FF2B5EF4-FFF2-40B4-BE49-F238E27FC236}">
                      <a16:creationId xmlns:a16="http://schemas.microsoft.com/office/drawing/2014/main" id="{C1FFD43B-63EA-4E33-A547-40CC848552C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6" name="Picture 2" descr="http://images3.wikia.nocookie.net/__cb20100526001320/wii/images/d/df/800px-Brick_Blocks-1-.png">
                  <a:extLst>
                    <a:ext uri="{FF2B5EF4-FFF2-40B4-BE49-F238E27FC236}">
                      <a16:creationId xmlns:a16="http://schemas.microsoft.com/office/drawing/2014/main" id="{485A648A-2008-445D-9E88-EF10D90AB36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7" name="Picture 2" descr="http://images3.wikia.nocookie.net/__cb20100526001320/wii/images/d/df/800px-Brick_Blocks-1-.png">
                  <a:extLst>
                    <a:ext uri="{FF2B5EF4-FFF2-40B4-BE49-F238E27FC236}">
                      <a16:creationId xmlns:a16="http://schemas.microsoft.com/office/drawing/2014/main" id="{C4EC78B5-24BC-40AA-B3B5-9EDCC50485C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8" name="Picture 2" descr="http://images3.wikia.nocookie.net/__cb20100526001320/wii/images/d/df/800px-Brick_Blocks-1-.png">
                  <a:extLst>
                    <a:ext uri="{FF2B5EF4-FFF2-40B4-BE49-F238E27FC236}">
                      <a16:creationId xmlns:a16="http://schemas.microsoft.com/office/drawing/2014/main" id="{E0F0713D-2DA6-4C48-82C1-5FC9061253A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29" name="Picture 2" descr="http://images3.wikia.nocookie.net/__cb20100526001320/wii/images/d/df/800px-Brick_Blocks-1-.png">
                  <a:extLst>
                    <a:ext uri="{FF2B5EF4-FFF2-40B4-BE49-F238E27FC236}">
                      <a16:creationId xmlns:a16="http://schemas.microsoft.com/office/drawing/2014/main" id="{DC68961A-40D5-4050-8648-1F636678C61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30" name="Picture 2" descr="http://images3.wikia.nocookie.net/__cb20100526001320/wii/images/d/df/800px-Brick_Blocks-1-.png">
                  <a:extLst>
                    <a:ext uri="{FF2B5EF4-FFF2-40B4-BE49-F238E27FC236}">
                      <a16:creationId xmlns:a16="http://schemas.microsoft.com/office/drawing/2014/main" id="{53C8791C-7750-4700-A464-61BD399B475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31" name="Picture 2" descr="http://images3.wikia.nocookie.net/__cb20100526001320/wii/images/d/df/800px-Brick_Blocks-1-.png">
                  <a:extLst>
                    <a:ext uri="{FF2B5EF4-FFF2-40B4-BE49-F238E27FC236}">
                      <a16:creationId xmlns:a16="http://schemas.microsoft.com/office/drawing/2014/main" id="{047F01D7-DA94-4806-A4C9-F803C79EB5F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32" name="Picture 2" descr="http://images3.wikia.nocookie.net/__cb20100526001320/wii/images/d/df/800px-Brick_Blocks-1-.png">
                  <a:extLst>
                    <a:ext uri="{FF2B5EF4-FFF2-40B4-BE49-F238E27FC236}">
                      <a16:creationId xmlns:a16="http://schemas.microsoft.com/office/drawing/2014/main" id="{DCBEAE83-6D83-4A19-89BB-C2BD788B889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633" name="Rectangle 3632">
                  <a:extLst>
                    <a:ext uri="{FF2B5EF4-FFF2-40B4-BE49-F238E27FC236}">
                      <a16:creationId xmlns:a16="http://schemas.microsoft.com/office/drawing/2014/main" id="{581852D7-461B-4DA9-9DEC-7C3291004E6E}"/>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34" name="Picture 2" descr="http://images3.wikia.nocookie.net/__cb20100526001320/wii/images/d/df/800px-Brick_Blocks-1-.png">
                  <a:extLst>
                    <a:ext uri="{FF2B5EF4-FFF2-40B4-BE49-F238E27FC236}">
                      <a16:creationId xmlns:a16="http://schemas.microsoft.com/office/drawing/2014/main" id="{3E4B12FF-F4C2-4B9D-A6B3-ABF235B90A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35" name="Picture 2" descr="http://images3.wikia.nocookie.net/__cb20100526001320/wii/images/d/df/800px-Brick_Blocks-1-.png">
                  <a:extLst>
                    <a:ext uri="{FF2B5EF4-FFF2-40B4-BE49-F238E27FC236}">
                      <a16:creationId xmlns:a16="http://schemas.microsoft.com/office/drawing/2014/main" id="{807502B8-BA16-47E6-8C6E-9B880D3820D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36" name="Picture 2" descr="http://www.auntiepixelante.com/wp-content/uploads/2009/07/supermariobrosbeginning.png">
                  <a:extLst>
                    <a:ext uri="{FF2B5EF4-FFF2-40B4-BE49-F238E27FC236}">
                      <a16:creationId xmlns:a16="http://schemas.microsoft.com/office/drawing/2014/main" id="{BD329704-6BAD-4FDA-82CF-C9CA41B5B02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37" name="Picture 2" descr="http://www.auntiepixelante.com/wp-content/uploads/2009/07/supermariobrosbeginning.png">
                  <a:extLst>
                    <a:ext uri="{FF2B5EF4-FFF2-40B4-BE49-F238E27FC236}">
                      <a16:creationId xmlns:a16="http://schemas.microsoft.com/office/drawing/2014/main" id="{5C3FE875-61AD-4DC0-B7BB-462C243A18A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38" name="Picture 2" descr="http://www.auntiepixelante.com/wp-content/uploads/2009/07/supermariobrosbeginning.png">
                  <a:extLst>
                    <a:ext uri="{FF2B5EF4-FFF2-40B4-BE49-F238E27FC236}">
                      <a16:creationId xmlns:a16="http://schemas.microsoft.com/office/drawing/2014/main" id="{0072F49D-B1B6-4A92-83B3-3DD804C0A7D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39" name="Picture 2" descr="http://www.auntiepixelante.com/wp-content/uploads/2009/07/supermariobrosbeginning.png">
                  <a:extLst>
                    <a:ext uri="{FF2B5EF4-FFF2-40B4-BE49-F238E27FC236}">
                      <a16:creationId xmlns:a16="http://schemas.microsoft.com/office/drawing/2014/main" id="{6E8D3D87-42B6-4A44-A929-580C5A277E6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40" name="Picture 2" descr="http://www.auntiepixelante.com/wp-content/uploads/2009/07/supermariobrosbeginning.png">
                  <a:extLst>
                    <a:ext uri="{FF2B5EF4-FFF2-40B4-BE49-F238E27FC236}">
                      <a16:creationId xmlns:a16="http://schemas.microsoft.com/office/drawing/2014/main" id="{15EF717E-D5E5-4905-89F6-48C63D6202A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41" name="Picture 2" descr="http://www.auntiepixelante.com/wp-content/uploads/2009/07/supermariobrosbeginning.png">
                  <a:extLst>
                    <a:ext uri="{FF2B5EF4-FFF2-40B4-BE49-F238E27FC236}">
                      <a16:creationId xmlns:a16="http://schemas.microsoft.com/office/drawing/2014/main" id="{0D8936BC-275D-457B-808E-0FC37F249AC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642" name="Picture 2" descr="http://www.auntiepixelante.com/wp-content/uploads/2009/07/supermariobrosbeginning.png">
                  <a:extLst>
                    <a:ext uri="{FF2B5EF4-FFF2-40B4-BE49-F238E27FC236}">
                      <a16:creationId xmlns:a16="http://schemas.microsoft.com/office/drawing/2014/main" id="{71582047-AFF8-4C31-A841-874D055FD54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643" name="Picture 2" descr="http://www.auntiepixelante.com/wp-content/uploads/2009/07/supermariobrosbeginning.png">
                  <a:extLst>
                    <a:ext uri="{FF2B5EF4-FFF2-40B4-BE49-F238E27FC236}">
                      <a16:creationId xmlns:a16="http://schemas.microsoft.com/office/drawing/2014/main" id="{65BCCFC5-4D74-481C-8C66-B471B0841BF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644" name="Picture 2" descr="http://www.auntiepixelante.com/wp-content/uploads/2009/07/supermariobrosbeginning.png">
                  <a:extLst>
                    <a:ext uri="{FF2B5EF4-FFF2-40B4-BE49-F238E27FC236}">
                      <a16:creationId xmlns:a16="http://schemas.microsoft.com/office/drawing/2014/main" id="{7DA524C1-0685-4C8B-8F37-7F49C55FD00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645" name="Picture 2" descr="http://www.auntiepixelante.com/wp-content/uploads/2009/07/supermariobrosbeginning.png">
                  <a:extLst>
                    <a:ext uri="{FF2B5EF4-FFF2-40B4-BE49-F238E27FC236}">
                      <a16:creationId xmlns:a16="http://schemas.microsoft.com/office/drawing/2014/main" id="{EB801EE9-77FF-4281-8973-2B7C51039E4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646" name="Picture 2" descr="http://www.auntiepixelante.com/wp-content/uploads/2009/07/supermariobrosbeginning.png">
                  <a:extLst>
                    <a:ext uri="{FF2B5EF4-FFF2-40B4-BE49-F238E27FC236}">
                      <a16:creationId xmlns:a16="http://schemas.microsoft.com/office/drawing/2014/main" id="{4AEDDC22-F71C-4CEF-90C1-8105B5896E3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647" name="Picture 2" descr="http://www.auntiepixelante.com/wp-content/uploads/2009/07/supermariobrosbeginning.png">
                  <a:extLst>
                    <a:ext uri="{FF2B5EF4-FFF2-40B4-BE49-F238E27FC236}">
                      <a16:creationId xmlns:a16="http://schemas.microsoft.com/office/drawing/2014/main" id="{7332B50F-AE35-4BEA-9A82-F7EB0163B0A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683" name="TextBox 3682">
              <a:extLst>
                <a:ext uri="{FF2B5EF4-FFF2-40B4-BE49-F238E27FC236}">
                  <a16:creationId xmlns:a16="http://schemas.microsoft.com/office/drawing/2014/main" id="{FE4C240A-FC1B-4E1E-8E52-8EA817B2FFE0}"/>
                </a:ext>
              </a:extLst>
            </p:cNvPr>
            <p:cNvSpPr txBox="1"/>
            <p:nvPr/>
          </p:nvSpPr>
          <p:spPr>
            <a:xfrm>
              <a:off x="25728" y="2992486"/>
              <a:ext cx="1552576" cy="1200329"/>
            </a:xfrm>
            <a:prstGeom prst="rect">
              <a:avLst/>
            </a:prstGeom>
            <a:noFill/>
          </p:spPr>
          <p:txBody>
            <a:bodyPr wrap="square" rtlCol="0">
              <a:spAutoFit/>
            </a:bodyPr>
            <a:lstStyle/>
            <a:p>
              <a:pPr algn="ctr"/>
              <a:r>
                <a:rPr lang="en-US" sz="7200" dirty="0">
                  <a:latin typeface="Super Mario 256" pitchFamily="2" charset="0"/>
                </a:rPr>
                <a:t>26</a:t>
              </a:r>
            </a:p>
          </p:txBody>
        </p:sp>
        <p:sp>
          <p:nvSpPr>
            <p:cNvPr id="3684" name="TextBox 3683">
              <a:extLst>
                <a:ext uri="{FF2B5EF4-FFF2-40B4-BE49-F238E27FC236}">
                  <a16:creationId xmlns:a16="http://schemas.microsoft.com/office/drawing/2014/main" id="{DCF3DBBA-6032-44E0-ABFD-1A4E6CD09562}"/>
                </a:ext>
              </a:extLst>
            </p:cNvPr>
            <p:cNvSpPr txBox="1"/>
            <p:nvPr/>
          </p:nvSpPr>
          <p:spPr>
            <a:xfrm>
              <a:off x="193336" y="3290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3685" name="TextBox 3684">
              <a:extLst>
                <a:ext uri="{FF2B5EF4-FFF2-40B4-BE49-F238E27FC236}">
                  <a16:creationId xmlns:a16="http://schemas.microsoft.com/office/drawing/2014/main" id="{D0679A65-167E-46CF-B465-E37014134742}"/>
                </a:ext>
              </a:extLst>
            </p:cNvPr>
            <p:cNvSpPr txBox="1"/>
            <p:nvPr/>
          </p:nvSpPr>
          <p:spPr>
            <a:xfrm>
              <a:off x="-555716" y="2990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Points</a:t>
              </a:r>
            </a:p>
          </p:txBody>
        </p:sp>
        <p:sp>
          <p:nvSpPr>
            <p:cNvPr id="3686" name="Snip Same Side Corner Rectangle 2">
              <a:extLst>
                <a:ext uri="{FF2B5EF4-FFF2-40B4-BE49-F238E27FC236}">
                  <a16:creationId xmlns:a16="http://schemas.microsoft.com/office/drawing/2014/main" id="{70282425-1E9D-4C4C-A13B-7E73E6533BBE}"/>
                </a:ext>
              </a:extLst>
            </p:cNvPr>
            <p:cNvSpPr/>
            <p:nvPr/>
          </p:nvSpPr>
          <p:spPr>
            <a:xfrm flipV="1">
              <a:off x="1973554" y="2875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87" name="Group 3686">
              <a:extLst>
                <a:ext uri="{FF2B5EF4-FFF2-40B4-BE49-F238E27FC236}">
                  <a16:creationId xmlns:a16="http://schemas.microsoft.com/office/drawing/2014/main" id="{AA2284FF-2AE2-4E4A-9B5B-695AEEB5714D}"/>
                </a:ext>
              </a:extLst>
            </p:cNvPr>
            <p:cNvGrpSpPr/>
            <p:nvPr/>
          </p:nvGrpSpPr>
          <p:grpSpPr>
            <a:xfrm>
              <a:off x="1983897" y="2705100"/>
              <a:ext cx="215532" cy="442824"/>
              <a:chOff x="-13441892" y="7848258"/>
              <a:chExt cx="215532" cy="442824"/>
            </a:xfrm>
          </p:grpSpPr>
          <p:pic>
            <p:nvPicPr>
              <p:cNvPr id="3688" name="Picture 4" descr="Image result for mario pixel shell">
                <a:extLst>
                  <a:ext uri="{FF2B5EF4-FFF2-40B4-BE49-F238E27FC236}">
                    <a16:creationId xmlns:a16="http://schemas.microsoft.com/office/drawing/2014/main" id="{63284DFB-5469-421E-98F9-AD9999ED9C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3689" name="TextBox 3688">
                <a:extLst>
                  <a:ext uri="{FF2B5EF4-FFF2-40B4-BE49-F238E27FC236}">
                    <a16:creationId xmlns:a16="http://schemas.microsoft.com/office/drawing/2014/main" id="{63D5AF66-21D4-43DE-B2EE-DC2B73BF2DEB}"/>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690" name="TextBox 3689">
              <a:extLst>
                <a:ext uri="{FF2B5EF4-FFF2-40B4-BE49-F238E27FC236}">
                  <a16:creationId xmlns:a16="http://schemas.microsoft.com/office/drawing/2014/main" id="{88087F7F-C45E-483C-B469-DBBEF4DE25A0}"/>
                </a:ext>
              </a:extLst>
            </p:cNvPr>
            <p:cNvSpPr txBox="1"/>
            <p:nvPr/>
          </p:nvSpPr>
          <p:spPr>
            <a:xfrm>
              <a:off x="147648" y="4462642"/>
              <a:ext cx="805403" cy="523220"/>
            </a:xfrm>
            <a:prstGeom prst="rect">
              <a:avLst/>
            </a:prstGeom>
            <a:noFill/>
            <a:effectLst/>
          </p:spPr>
          <p:txBody>
            <a:bodyPr wrap="square" rtlCol="0">
              <a:spAutoFit/>
            </a:bodyPr>
            <a:lstStyle/>
            <a:p>
              <a:r>
                <a:rPr lang="en-US" sz="2800" b="1" dirty="0"/>
                <a:t>175</a:t>
              </a:r>
              <a:endParaRPr lang="en-US" sz="2400" b="1" dirty="0"/>
            </a:p>
          </p:txBody>
        </p:sp>
        <p:pic>
          <p:nvPicPr>
            <p:cNvPr id="3691" name="Picture 2" descr="http://www.mariowiki.com/images/2/29/PrincessPeachEmblem.png">
              <a:extLst>
                <a:ext uri="{FF2B5EF4-FFF2-40B4-BE49-F238E27FC236}">
                  <a16:creationId xmlns:a16="http://schemas.microsoft.com/office/drawing/2014/main" id="{43D5505E-23B5-4C4B-A436-938E391DA7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9847" y="4455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692" name="Group 3691">
              <a:extLst>
                <a:ext uri="{FF2B5EF4-FFF2-40B4-BE49-F238E27FC236}">
                  <a16:creationId xmlns:a16="http://schemas.microsoft.com/office/drawing/2014/main" id="{AB314991-C8E9-4DAB-A059-09025C552629}"/>
                </a:ext>
              </a:extLst>
            </p:cNvPr>
            <p:cNvGrpSpPr/>
            <p:nvPr/>
          </p:nvGrpSpPr>
          <p:grpSpPr>
            <a:xfrm>
              <a:off x="2381250" y="2857932"/>
              <a:ext cx="3200400" cy="2286000"/>
              <a:chOff x="401070" y="442277"/>
              <a:chExt cx="4957326" cy="3201352"/>
            </a:xfrm>
          </p:grpSpPr>
          <p:grpSp>
            <p:nvGrpSpPr>
              <p:cNvPr id="3693" name="Group 3692">
                <a:extLst>
                  <a:ext uri="{FF2B5EF4-FFF2-40B4-BE49-F238E27FC236}">
                    <a16:creationId xmlns:a16="http://schemas.microsoft.com/office/drawing/2014/main" id="{303CBBDD-5291-4532-BE3C-F452A93BAD2F}"/>
                  </a:ext>
                </a:extLst>
              </p:cNvPr>
              <p:cNvGrpSpPr/>
              <p:nvPr/>
            </p:nvGrpSpPr>
            <p:grpSpPr>
              <a:xfrm>
                <a:off x="401070" y="442277"/>
                <a:ext cx="2496066" cy="3201352"/>
                <a:chOff x="-6175887" y="7838768"/>
                <a:chExt cx="2496066" cy="3201352"/>
              </a:xfrm>
            </p:grpSpPr>
            <p:pic>
              <p:nvPicPr>
                <p:cNvPr id="3730" name="Picture 2" descr="http://www.auntiepixelante.com/wp-content/uploads/2009/07/supermariobrosbeginning.png">
                  <a:extLst>
                    <a:ext uri="{FF2B5EF4-FFF2-40B4-BE49-F238E27FC236}">
                      <a16:creationId xmlns:a16="http://schemas.microsoft.com/office/drawing/2014/main" id="{A4615A97-D813-472B-9816-394B4153783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731" name="Picture 2" descr="http://www.auntiepixelante.com/wp-content/uploads/2009/07/supermariobrosbeginning.png">
                  <a:extLst>
                    <a:ext uri="{FF2B5EF4-FFF2-40B4-BE49-F238E27FC236}">
                      <a16:creationId xmlns:a16="http://schemas.microsoft.com/office/drawing/2014/main" id="{F130E07F-B29F-4823-819A-51FE8660128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732" name="Picture 2" descr="http://www.auntiepixelante.com/wp-content/uploads/2009/07/supermariobrosbeginning.png">
                  <a:extLst>
                    <a:ext uri="{FF2B5EF4-FFF2-40B4-BE49-F238E27FC236}">
                      <a16:creationId xmlns:a16="http://schemas.microsoft.com/office/drawing/2014/main" id="{004C423E-6F65-4DC9-A124-EC46A2F9A71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733" name="Picture 2" descr="http://images3.wikia.nocookie.net/__cb20100526001320/wii/images/d/df/800px-Brick_Blocks-1-.png">
                  <a:extLst>
                    <a:ext uri="{FF2B5EF4-FFF2-40B4-BE49-F238E27FC236}">
                      <a16:creationId xmlns:a16="http://schemas.microsoft.com/office/drawing/2014/main" id="{5FC8A185-338E-4E54-81E6-AFED061AAA2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34" name="Picture 2" descr="http://images3.wikia.nocookie.net/__cb20100526001320/wii/images/d/df/800px-Brick_Blocks-1-.png">
                  <a:extLst>
                    <a:ext uri="{FF2B5EF4-FFF2-40B4-BE49-F238E27FC236}">
                      <a16:creationId xmlns:a16="http://schemas.microsoft.com/office/drawing/2014/main" id="{9F550A83-E17D-41FC-8C68-BEECCB5D165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35" name="Picture 2" descr="http://images3.wikia.nocookie.net/__cb20100526001320/wii/images/d/df/800px-Brick_Blocks-1-.png">
                  <a:extLst>
                    <a:ext uri="{FF2B5EF4-FFF2-40B4-BE49-F238E27FC236}">
                      <a16:creationId xmlns:a16="http://schemas.microsoft.com/office/drawing/2014/main" id="{24112471-43BC-454C-AA2C-A56A7050176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36" name="Picture 2" descr="http://images3.wikia.nocookie.net/__cb20100526001320/wii/images/d/df/800px-Brick_Blocks-1-.png">
                  <a:extLst>
                    <a:ext uri="{FF2B5EF4-FFF2-40B4-BE49-F238E27FC236}">
                      <a16:creationId xmlns:a16="http://schemas.microsoft.com/office/drawing/2014/main" id="{4D954E06-3CBA-446E-9107-3753FA95B77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37" name="Picture 2" descr="http://images3.wikia.nocookie.net/__cb20100526001320/wii/images/d/df/800px-Brick_Blocks-1-.png">
                  <a:extLst>
                    <a:ext uri="{FF2B5EF4-FFF2-40B4-BE49-F238E27FC236}">
                      <a16:creationId xmlns:a16="http://schemas.microsoft.com/office/drawing/2014/main" id="{487B844D-7CC7-497E-AFBD-75E0648A9CD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38" name="Picture 2" descr="http://images3.wikia.nocookie.net/__cb20100526001320/wii/images/d/df/800px-Brick_Blocks-1-.png">
                  <a:extLst>
                    <a:ext uri="{FF2B5EF4-FFF2-40B4-BE49-F238E27FC236}">
                      <a16:creationId xmlns:a16="http://schemas.microsoft.com/office/drawing/2014/main" id="{B068CBA3-B085-499E-9FBF-4FD4EADC2D1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39" name="Picture 2" descr="http://images3.wikia.nocookie.net/__cb20100526001320/wii/images/d/df/800px-Brick_Blocks-1-.png">
                  <a:extLst>
                    <a:ext uri="{FF2B5EF4-FFF2-40B4-BE49-F238E27FC236}">
                      <a16:creationId xmlns:a16="http://schemas.microsoft.com/office/drawing/2014/main" id="{14E0D46D-5043-4A61-928A-0207D9CCE48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0" name="Picture 2" descr="http://images3.wikia.nocookie.net/__cb20100526001320/wii/images/d/df/800px-Brick_Blocks-1-.png">
                  <a:extLst>
                    <a:ext uri="{FF2B5EF4-FFF2-40B4-BE49-F238E27FC236}">
                      <a16:creationId xmlns:a16="http://schemas.microsoft.com/office/drawing/2014/main" id="{0B224AD3-85AC-4042-83E2-36395CA086A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1" name="Picture 2" descr="http://images3.wikia.nocookie.net/__cb20100526001320/wii/images/d/df/800px-Brick_Blocks-1-.png">
                  <a:extLst>
                    <a:ext uri="{FF2B5EF4-FFF2-40B4-BE49-F238E27FC236}">
                      <a16:creationId xmlns:a16="http://schemas.microsoft.com/office/drawing/2014/main" id="{AC729385-34FB-4CA2-A170-343B9E1785C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2" name="Picture 2" descr="http://images3.wikia.nocookie.net/__cb20100526001320/wii/images/d/df/800px-Brick_Blocks-1-.png">
                  <a:extLst>
                    <a:ext uri="{FF2B5EF4-FFF2-40B4-BE49-F238E27FC236}">
                      <a16:creationId xmlns:a16="http://schemas.microsoft.com/office/drawing/2014/main" id="{F81F7595-FF3F-455F-9701-47042B4C7E5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3" name="Picture 2" descr="http://images3.wikia.nocookie.net/__cb20100526001320/wii/images/d/df/800px-Brick_Blocks-1-.png">
                  <a:extLst>
                    <a:ext uri="{FF2B5EF4-FFF2-40B4-BE49-F238E27FC236}">
                      <a16:creationId xmlns:a16="http://schemas.microsoft.com/office/drawing/2014/main" id="{51ECECB3-5753-4EB4-8F01-FAB99F747C6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4" name="Picture 2" descr="http://images3.wikia.nocookie.net/__cb20100526001320/wii/images/d/df/800px-Brick_Blocks-1-.png">
                  <a:extLst>
                    <a:ext uri="{FF2B5EF4-FFF2-40B4-BE49-F238E27FC236}">
                      <a16:creationId xmlns:a16="http://schemas.microsoft.com/office/drawing/2014/main" id="{C3D11C2D-EC49-449E-8158-F9B10CB2CC4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5" name="Picture 2" descr="http://images3.wikia.nocookie.net/__cb20100526001320/wii/images/d/df/800px-Brick_Blocks-1-.png">
                  <a:extLst>
                    <a:ext uri="{FF2B5EF4-FFF2-40B4-BE49-F238E27FC236}">
                      <a16:creationId xmlns:a16="http://schemas.microsoft.com/office/drawing/2014/main" id="{55EB7A1A-0228-4CFD-99A3-C63F9B3E70B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6" name="Picture 2" descr="http://images3.wikia.nocookie.net/__cb20100526001320/wii/images/d/df/800px-Brick_Blocks-1-.png">
                  <a:extLst>
                    <a:ext uri="{FF2B5EF4-FFF2-40B4-BE49-F238E27FC236}">
                      <a16:creationId xmlns:a16="http://schemas.microsoft.com/office/drawing/2014/main" id="{D03A0B79-2F6D-4A2C-B900-02162C3398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7" name="Picture 2" descr="http://images3.wikia.nocookie.net/__cb20100526001320/wii/images/d/df/800px-Brick_Blocks-1-.png">
                  <a:extLst>
                    <a:ext uri="{FF2B5EF4-FFF2-40B4-BE49-F238E27FC236}">
                      <a16:creationId xmlns:a16="http://schemas.microsoft.com/office/drawing/2014/main" id="{FFB58D19-4C36-4516-89A0-E4B381AF88C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8" name="Picture 2" descr="http://images3.wikia.nocookie.net/__cb20100526001320/wii/images/d/df/800px-Brick_Blocks-1-.png">
                  <a:extLst>
                    <a:ext uri="{FF2B5EF4-FFF2-40B4-BE49-F238E27FC236}">
                      <a16:creationId xmlns:a16="http://schemas.microsoft.com/office/drawing/2014/main" id="{F857A932-495F-4E00-A80D-6CE1F6045EA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49" name="Picture 2" descr="http://images3.wikia.nocookie.net/__cb20100526001320/wii/images/d/df/800px-Brick_Blocks-1-.png">
                  <a:extLst>
                    <a:ext uri="{FF2B5EF4-FFF2-40B4-BE49-F238E27FC236}">
                      <a16:creationId xmlns:a16="http://schemas.microsoft.com/office/drawing/2014/main" id="{BFFCE045-ECC2-425D-97FB-9B916219002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750" name="Rectangle 3749">
                  <a:extLst>
                    <a:ext uri="{FF2B5EF4-FFF2-40B4-BE49-F238E27FC236}">
                      <a16:creationId xmlns:a16="http://schemas.microsoft.com/office/drawing/2014/main" id="{9463E483-D433-421F-9BC3-2A97C8731025}"/>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51" name="Picture 2" descr="http://images3.wikia.nocookie.net/__cb20100526001320/wii/images/d/df/800px-Brick_Blocks-1-.png">
                  <a:extLst>
                    <a:ext uri="{FF2B5EF4-FFF2-40B4-BE49-F238E27FC236}">
                      <a16:creationId xmlns:a16="http://schemas.microsoft.com/office/drawing/2014/main" id="{F5376436-3B34-4EF8-B118-A26F552B902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52" name="Picture 2" descr="http://images3.wikia.nocookie.net/__cb20100526001320/wii/images/d/df/800px-Brick_Blocks-1-.png">
                  <a:extLst>
                    <a:ext uri="{FF2B5EF4-FFF2-40B4-BE49-F238E27FC236}">
                      <a16:creationId xmlns:a16="http://schemas.microsoft.com/office/drawing/2014/main" id="{931D2E6D-5555-4DAE-BE96-9A0C6E4875D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53" name="Picture 2" descr="http://www.auntiepixelante.com/wp-content/uploads/2009/07/supermariobrosbeginning.png">
                  <a:extLst>
                    <a:ext uri="{FF2B5EF4-FFF2-40B4-BE49-F238E27FC236}">
                      <a16:creationId xmlns:a16="http://schemas.microsoft.com/office/drawing/2014/main" id="{B040592D-165F-4609-9D6F-DF51B4999E8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54" name="Picture 2" descr="http://www.auntiepixelante.com/wp-content/uploads/2009/07/supermariobrosbeginning.png">
                  <a:extLst>
                    <a:ext uri="{FF2B5EF4-FFF2-40B4-BE49-F238E27FC236}">
                      <a16:creationId xmlns:a16="http://schemas.microsoft.com/office/drawing/2014/main" id="{4C186231-AD51-4529-9FF4-D226989AA6B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55" name="Picture 2" descr="http://www.auntiepixelante.com/wp-content/uploads/2009/07/supermariobrosbeginning.png">
                  <a:extLst>
                    <a:ext uri="{FF2B5EF4-FFF2-40B4-BE49-F238E27FC236}">
                      <a16:creationId xmlns:a16="http://schemas.microsoft.com/office/drawing/2014/main" id="{FE59C842-D9B2-44B1-95AC-48FAB666B3C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56" name="Picture 2" descr="http://www.auntiepixelante.com/wp-content/uploads/2009/07/supermariobrosbeginning.png">
                  <a:extLst>
                    <a:ext uri="{FF2B5EF4-FFF2-40B4-BE49-F238E27FC236}">
                      <a16:creationId xmlns:a16="http://schemas.microsoft.com/office/drawing/2014/main" id="{CE1343F6-DDE7-441D-928C-7EBF7811607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57" name="Picture 2" descr="http://www.auntiepixelante.com/wp-content/uploads/2009/07/supermariobrosbeginning.png">
                  <a:extLst>
                    <a:ext uri="{FF2B5EF4-FFF2-40B4-BE49-F238E27FC236}">
                      <a16:creationId xmlns:a16="http://schemas.microsoft.com/office/drawing/2014/main" id="{2C1665A9-7E28-4695-A4C6-58632A1659D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58" name="Picture 2" descr="http://www.auntiepixelante.com/wp-content/uploads/2009/07/supermariobrosbeginning.png">
                  <a:extLst>
                    <a:ext uri="{FF2B5EF4-FFF2-40B4-BE49-F238E27FC236}">
                      <a16:creationId xmlns:a16="http://schemas.microsoft.com/office/drawing/2014/main" id="{13418510-9BEA-4B95-AB06-4223C402836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59" name="Picture 2" descr="http://www.auntiepixelante.com/wp-content/uploads/2009/07/supermariobrosbeginning.png">
                  <a:extLst>
                    <a:ext uri="{FF2B5EF4-FFF2-40B4-BE49-F238E27FC236}">
                      <a16:creationId xmlns:a16="http://schemas.microsoft.com/office/drawing/2014/main" id="{4293D6F8-8C1D-4390-A85A-1D444B86205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760" name="Picture 2" descr="http://www.auntiepixelante.com/wp-content/uploads/2009/07/supermariobrosbeginning.png">
                  <a:extLst>
                    <a:ext uri="{FF2B5EF4-FFF2-40B4-BE49-F238E27FC236}">
                      <a16:creationId xmlns:a16="http://schemas.microsoft.com/office/drawing/2014/main" id="{52F228EC-9FB2-4F8A-8D81-6A724DE4AE9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761" name="Picture 2" descr="http://www.auntiepixelante.com/wp-content/uploads/2009/07/supermariobrosbeginning.png">
                  <a:extLst>
                    <a:ext uri="{FF2B5EF4-FFF2-40B4-BE49-F238E27FC236}">
                      <a16:creationId xmlns:a16="http://schemas.microsoft.com/office/drawing/2014/main" id="{90A53C22-69FF-48B4-AC62-E098F4988CD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762" name="Picture 2" descr="http://www.auntiepixelante.com/wp-content/uploads/2009/07/supermariobrosbeginning.png">
                  <a:extLst>
                    <a:ext uri="{FF2B5EF4-FFF2-40B4-BE49-F238E27FC236}">
                      <a16:creationId xmlns:a16="http://schemas.microsoft.com/office/drawing/2014/main" id="{D60680C0-71F4-410A-A32A-2D29BD6994B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763" name="Picture 2" descr="http://www.auntiepixelante.com/wp-content/uploads/2009/07/supermariobrosbeginning.png">
                  <a:extLst>
                    <a:ext uri="{FF2B5EF4-FFF2-40B4-BE49-F238E27FC236}">
                      <a16:creationId xmlns:a16="http://schemas.microsoft.com/office/drawing/2014/main" id="{45E35476-9FF4-4ABB-BA8A-7B85F06B470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764" name="Picture 2" descr="http://www.auntiepixelante.com/wp-content/uploads/2009/07/supermariobrosbeginning.png">
                  <a:extLst>
                    <a:ext uri="{FF2B5EF4-FFF2-40B4-BE49-F238E27FC236}">
                      <a16:creationId xmlns:a16="http://schemas.microsoft.com/office/drawing/2014/main" id="{20521011-3A72-4D7B-8DBB-1725156576F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94" name="Group 3693">
                <a:extLst>
                  <a:ext uri="{FF2B5EF4-FFF2-40B4-BE49-F238E27FC236}">
                    <a16:creationId xmlns:a16="http://schemas.microsoft.com/office/drawing/2014/main" id="{86DE8D73-46BB-4514-8982-FDC170A05093}"/>
                  </a:ext>
                </a:extLst>
              </p:cNvPr>
              <p:cNvGrpSpPr/>
              <p:nvPr/>
            </p:nvGrpSpPr>
            <p:grpSpPr>
              <a:xfrm>
                <a:off x="2862330" y="442277"/>
                <a:ext cx="2496066" cy="3201352"/>
                <a:chOff x="-6175887" y="7838768"/>
                <a:chExt cx="2496066" cy="3201352"/>
              </a:xfrm>
            </p:grpSpPr>
            <p:pic>
              <p:nvPicPr>
                <p:cNvPr id="3695" name="Picture 2" descr="http://www.auntiepixelante.com/wp-content/uploads/2009/07/supermariobrosbeginning.png">
                  <a:extLst>
                    <a:ext uri="{FF2B5EF4-FFF2-40B4-BE49-F238E27FC236}">
                      <a16:creationId xmlns:a16="http://schemas.microsoft.com/office/drawing/2014/main" id="{2F171CCC-D5C2-4457-B1BC-AAA131C6273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696" name="Picture 2" descr="http://www.auntiepixelante.com/wp-content/uploads/2009/07/supermariobrosbeginning.png">
                  <a:extLst>
                    <a:ext uri="{FF2B5EF4-FFF2-40B4-BE49-F238E27FC236}">
                      <a16:creationId xmlns:a16="http://schemas.microsoft.com/office/drawing/2014/main" id="{E985366C-E327-4405-BEF1-B48DE0685B7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697" name="Picture 2" descr="http://www.auntiepixelante.com/wp-content/uploads/2009/07/supermariobrosbeginning.png">
                  <a:extLst>
                    <a:ext uri="{FF2B5EF4-FFF2-40B4-BE49-F238E27FC236}">
                      <a16:creationId xmlns:a16="http://schemas.microsoft.com/office/drawing/2014/main" id="{C8DD07E2-E1CF-48D7-9BE8-C211C484880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698" name="Picture 2" descr="http://images3.wikia.nocookie.net/__cb20100526001320/wii/images/d/df/800px-Brick_Blocks-1-.png">
                  <a:extLst>
                    <a:ext uri="{FF2B5EF4-FFF2-40B4-BE49-F238E27FC236}">
                      <a16:creationId xmlns:a16="http://schemas.microsoft.com/office/drawing/2014/main" id="{DE752259-605B-4F76-B580-75DBCB243B2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699" name="Picture 2" descr="http://images3.wikia.nocookie.net/__cb20100526001320/wii/images/d/df/800px-Brick_Blocks-1-.png">
                  <a:extLst>
                    <a:ext uri="{FF2B5EF4-FFF2-40B4-BE49-F238E27FC236}">
                      <a16:creationId xmlns:a16="http://schemas.microsoft.com/office/drawing/2014/main" id="{DA1C7F4F-4075-4ACD-8B85-D71D14A1063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0" name="Picture 2" descr="http://images3.wikia.nocookie.net/__cb20100526001320/wii/images/d/df/800px-Brick_Blocks-1-.png">
                  <a:extLst>
                    <a:ext uri="{FF2B5EF4-FFF2-40B4-BE49-F238E27FC236}">
                      <a16:creationId xmlns:a16="http://schemas.microsoft.com/office/drawing/2014/main" id="{BA98B893-030C-43BB-B111-705EE6738D1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1" name="Picture 2" descr="http://images3.wikia.nocookie.net/__cb20100526001320/wii/images/d/df/800px-Brick_Blocks-1-.png">
                  <a:extLst>
                    <a:ext uri="{FF2B5EF4-FFF2-40B4-BE49-F238E27FC236}">
                      <a16:creationId xmlns:a16="http://schemas.microsoft.com/office/drawing/2014/main" id="{EA9B0C58-9095-4864-9AB1-DF17F6A36AB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2" name="Picture 2" descr="http://images3.wikia.nocookie.net/__cb20100526001320/wii/images/d/df/800px-Brick_Blocks-1-.png">
                  <a:extLst>
                    <a:ext uri="{FF2B5EF4-FFF2-40B4-BE49-F238E27FC236}">
                      <a16:creationId xmlns:a16="http://schemas.microsoft.com/office/drawing/2014/main" id="{13141ADC-6BAC-4A5F-8E4B-A3A4A663D0A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3" name="Picture 2" descr="http://images3.wikia.nocookie.net/__cb20100526001320/wii/images/d/df/800px-Brick_Blocks-1-.png">
                  <a:extLst>
                    <a:ext uri="{FF2B5EF4-FFF2-40B4-BE49-F238E27FC236}">
                      <a16:creationId xmlns:a16="http://schemas.microsoft.com/office/drawing/2014/main" id="{C3366225-8104-49BF-BFAB-90101D7610E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4" name="Picture 2" descr="http://images3.wikia.nocookie.net/__cb20100526001320/wii/images/d/df/800px-Brick_Blocks-1-.png">
                  <a:extLst>
                    <a:ext uri="{FF2B5EF4-FFF2-40B4-BE49-F238E27FC236}">
                      <a16:creationId xmlns:a16="http://schemas.microsoft.com/office/drawing/2014/main" id="{B25A620A-4849-4443-947F-25270AFB3C1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5" name="Picture 2" descr="http://images3.wikia.nocookie.net/__cb20100526001320/wii/images/d/df/800px-Brick_Blocks-1-.png">
                  <a:extLst>
                    <a:ext uri="{FF2B5EF4-FFF2-40B4-BE49-F238E27FC236}">
                      <a16:creationId xmlns:a16="http://schemas.microsoft.com/office/drawing/2014/main" id="{FACA8C10-A5F9-4857-8678-E77C8252F97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6" name="Picture 2" descr="http://images3.wikia.nocookie.net/__cb20100526001320/wii/images/d/df/800px-Brick_Blocks-1-.png">
                  <a:extLst>
                    <a:ext uri="{FF2B5EF4-FFF2-40B4-BE49-F238E27FC236}">
                      <a16:creationId xmlns:a16="http://schemas.microsoft.com/office/drawing/2014/main" id="{AA803C1C-7DD3-4B42-B332-319437BE28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7" name="Picture 2" descr="http://images3.wikia.nocookie.net/__cb20100526001320/wii/images/d/df/800px-Brick_Blocks-1-.png">
                  <a:extLst>
                    <a:ext uri="{FF2B5EF4-FFF2-40B4-BE49-F238E27FC236}">
                      <a16:creationId xmlns:a16="http://schemas.microsoft.com/office/drawing/2014/main" id="{44CE6063-6ED9-4F4B-8828-4933A25F833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8" name="Picture 2" descr="http://images3.wikia.nocookie.net/__cb20100526001320/wii/images/d/df/800px-Brick_Blocks-1-.png">
                  <a:extLst>
                    <a:ext uri="{FF2B5EF4-FFF2-40B4-BE49-F238E27FC236}">
                      <a16:creationId xmlns:a16="http://schemas.microsoft.com/office/drawing/2014/main" id="{9023E78B-D1EE-4E11-AF4B-0A14EDD55F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09" name="Picture 2" descr="http://images3.wikia.nocookie.net/__cb20100526001320/wii/images/d/df/800px-Brick_Blocks-1-.png">
                  <a:extLst>
                    <a:ext uri="{FF2B5EF4-FFF2-40B4-BE49-F238E27FC236}">
                      <a16:creationId xmlns:a16="http://schemas.microsoft.com/office/drawing/2014/main" id="{B96D27DC-58BE-4487-863E-E8F00A503F0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0" name="Picture 2" descr="http://images3.wikia.nocookie.net/__cb20100526001320/wii/images/d/df/800px-Brick_Blocks-1-.png">
                  <a:extLst>
                    <a:ext uri="{FF2B5EF4-FFF2-40B4-BE49-F238E27FC236}">
                      <a16:creationId xmlns:a16="http://schemas.microsoft.com/office/drawing/2014/main" id="{AF8E4BE0-29BF-4E21-BEEC-A2D7747D852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1" name="Picture 2" descr="http://images3.wikia.nocookie.net/__cb20100526001320/wii/images/d/df/800px-Brick_Blocks-1-.png">
                  <a:extLst>
                    <a:ext uri="{FF2B5EF4-FFF2-40B4-BE49-F238E27FC236}">
                      <a16:creationId xmlns:a16="http://schemas.microsoft.com/office/drawing/2014/main" id="{96B96696-5A55-47C7-8396-B754E4538B8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2" name="Picture 2" descr="http://images3.wikia.nocookie.net/__cb20100526001320/wii/images/d/df/800px-Brick_Blocks-1-.png">
                  <a:extLst>
                    <a:ext uri="{FF2B5EF4-FFF2-40B4-BE49-F238E27FC236}">
                      <a16:creationId xmlns:a16="http://schemas.microsoft.com/office/drawing/2014/main" id="{5A1F8825-8F1D-4B19-A7C8-0CC58289CDA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3" name="Picture 2" descr="http://images3.wikia.nocookie.net/__cb20100526001320/wii/images/d/df/800px-Brick_Blocks-1-.png">
                  <a:extLst>
                    <a:ext uri="{FF2B5EF4-FFF2-40B4-BE49-F238E27FC236}">
                      <a16:creationId xmlns:a16="http://schemas.microsoft.com/office/drawing/2014/main" id="{B70CE7B9-2472-476E-A783-B78253C58D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4" name="Picture 2" descr="http://images3.wikia.nocookie.net/__cb20100526001320/wii/images/d/df/800px-Brick_Blocks-1-.png">
                  <a:extLst>
                    <a:ext uri="{FF2B5EF4-FFF2-40B4-BE49-F238E27FC236}">
                      <a16:creationId xmlns:a16="http://schemas.microsoft.com/office/drawing/2014/main" id="{652F9250-56CE-4DC8-9477-F9FBB1896BD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715" name="Rectangle 3714">
                  <a:extLst>
                    <a:ext uri="{FF2B5EF4-FFF2-40B4-BE49-F238E27FC236}">
                      <a16:creationId xmlns:a16="http://schemas.microsoft.com/office/drawing/2014/main" id="{BEB7F150-F03F-4E58-8651-BB8B4BB096B1}"/>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6" name="Picture 2" descr="http://images3.wikia.nocookie.net/__cb20100526001320/wii/images/d/df/800px-Brick_Blocks-1-.png">
                  <a:extLst>
                    <a:ext uri="{FF2B5EF4-FFF2-40B4-BE49-F238E27FC236}">
                      <a16:creationId xmlns:a16="http://schemas.microsoft.com/office/drawing/2014/main" id="{99F69E45-B616-43C2-BEAF-B8DB4B36D6A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7" name="Picture 2" descr="http://images3.wikia.nocookie.net/__cb20100526001320/wii/images/d/df/800px-Brick_Blocks-1-.png">
                  <a:extLst>
                    <a:ext uri="{FF2B5EF4-FFF2-40B4-BE49-F238E27FC236}">
                      <a16:creationId xmlns:a16="http://schemas.microsoft.com/office/drawing/2014/main" id="{42CECE59-7BFC-4F7C-889D-68C21A9AFCC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18" name="Picture 2" descr="http://www.auntiepixelante.com/wp-content/uploads/2009/07/supermariobrosbeginning.png">
                  <a:extLst>
                    <a:ext uri="{FF2B5EF4-FFF2-40B4-BE49-F238E27FC236}">
                      <a16:creationId xmlns:a16="http://schemas.microsoft.com/office/drawing/2014/main" id="{7FEBF602-9DDB-4440-A75E-BDA96A4F392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19" name="Picture 2" descr="http://www.auntiepixelante.com/wp-content/uploads/2009/07/supermariobrosbeginning.png">
                  <a:extLst>
                    <a:ext uri="{FF2B5EF4-FFF2-40B4-BE49-F238E27FC236}">
                      <a16:creationId xmlns:a16="http://schemas.microsoft.com/office/drawing/2014/main" id="{1773D49D-ECDC-4843-9292-02AE41755F2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20" name="Picture 2" descr="http://www.auntiepixelante.com/wp-content/uploads/2009/07/supermariobrosbeginning.png">
                  <a:extLst>
                    <a:ext uri="{FF2B5EF4-FFF2-40B4-BE49-F238E27FC236}">
                      <a16:creationId xmlns:a16="http://schemas.microsoft.com/office/drawing/2014/main" id="{E9F77F0C-6AEE-4E73-BEC6-86D5616B6B7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21" name="Picture 2" descr="http://www.auntiepixelante.com/wp-content/uploads/2009/07/supermariobrosbeginning.png">
                  <a:extLst>
                    <a:ext uri="{FF2B5EF4-FFF2-40B4-BE49-F238E27FC236}">
                      <a16:creationId xmlns:a16="http://schemas.microsoft.com/office/drawing/2014/main" id="{CAF457D5-F0EA-480D-82CA-55287BEA285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22" name="Picture 2" descr="http://www.auntiepixelante.com/wp-content/uploads/2009/07/supermariobrosbeginning.png">
                  <a:extLst>
                    <a:ext uri="{FF2B5EF4-FFF2-40B4-BE49-F238E27FC236}">
                      <a16:creationId xmlns:a16="http://schemas.microsoft.com/office/drawing/2014/main" id="{67951F22-9058-4410-A7E4-C86BB69697E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23" name="Picture 2" descr="http://www.auntiepixelante.com/wp-content/uploads/2009/07/supermariobrosbeginning.png">
                  <a:extLst>
                    <a:ext uri="{FF2B5EF4-FFF2-40B4-BE49-F238E27FC236}">
                      <a16:creationId xmlns:a16="http://schemas.microsoft.com/office/drawing/2014/main" id="{67A68475-978A-4E33-8F62-03EE5592DFD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724" name="Picture 2" descr="http://www.auntiepixelante.com/wp-content/uploads/2009/07/supermariobrosbeginning.png">
                  <a:extLst>
                    <a:ext uri="{FF2B5EF4-FFF2-40B4-BE49-F238E27FC236}">
                      <a16:creationId xmlns:a16="http://schemas.microsoft.com/office/drawing/2014/main" id="{D8F631FC-82CE-4F9A-9DC6-208ED0DA898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725" name="Picture 2" descr="http://www.auntiepixelante.com/wp-content/uploads/2009/07/supermariobrosbeginning.png">
                  <a:extLst>
                    <a:ext uri="{FF2B5EF4-FFF2-40B4-BE49-F238E27FC236}">
                      <a16:creationId xmlns:a16="http://schemas.microsoft.com/office/drawing/2014/main" id="{04F572AE-B549-4453-84E7-10E1A22C45F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726" name="Picture 2" descr="http://www.auntiepixelante.com/wp-content/uploads/2009/07/supermariobrosbeginning.png">
                  <a:extLst>
                    <a:ext uri="{FF2B5EF4-FFF2-40B4-BE49-F238E27FC236}">
                      <a16:creationId xmlns:a16="http://schemas.microsoft.com/office/drawing/2014/main" id="{98B3BEAB-410D-4189-A002-3A9805E27A5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727" name="Picture 2" descr="http://www.auntiepixelante.com/wp-content/uploads/2009/07/supermariobrosbeginning.png">
                  <a:extLst>
                    <a:ext uri="{FF2B5EF4-FFF2-40B4-BE49-F238E27FC236}">
                      <a16:creationId xmlns:a16="http://schemas.microsoft.com/office/drawing/2014/main" id="{A394C5CC-0A51-49CF-AAF8-7A04281148E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728" name="Picture 2" descr="http://www.auntiepixelante.com/wp-content/uploads/2009/07/supermariobrosbeginning.png">
                  <a:extLst>
                    <a:ext uri="{FF2B5EF4-FFF2-40B4-BE49-F238E27FC236}">
                      <a16:creationId xmlns:a16="http://schemas.microsoft.com/office/drawing/2014/main" id="{53649AA1-E9E3-4429-9DCB-A8C15495DCF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729" name="Picture 2" descr="http://www.auntiepixelante.com/wp-content/uploads/2009/07/supermariobrosbeginning.png">
                  <a:extLst>
                    <a:ext uri="{FF2B5EF4-FFF2-40B4-BE49-F238E27FC236}">
                      <a16:creationId xmlns:a16="http://schemas.microsoft.com/office/drawing/2014/main" id="{F63765DF-474E-484D-9A74-99B2A625C59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765" name="TextBox 3764">
              <a:extLst>
                <a:ext uri="{FF2B5EF4-FFF2-40B4-BE49-F238E27FC236}">
                  <a16:creationId xmlns:a16="http://schemas.microsoft.com/office/drawing/2014/main" id="{C2CB4608-4D79-4A75-8028-37B272FD1C72}"/>
                </a:ext>
              </a:extLst>
            </p:cNvPr>
            <p:cNvSpPr txBox="1"/>
            <p:nvPr/>
          </p:nvSpPr>
          <p:spPr>
            <a:xfrm>
              <a:off x="3226128" y="2992486"/>
              <a:ext cx="1552576" cy="1200329"/>
            </a:xfrm>
            <a:prstGeom prst="rect">
              <a:avLst/>
            </a:prstGeom>
            <a:noFill/>
          </p:spPr>
          <p:txBody>
            <a:bodyPr wrap="square" rtlCol="0">
              <a:spAutoFit/>
            </a:bodyPr>
            <a:lstStyle/>
            <a:p>
              <a:pPr algn="ctr"/>
              <a:r>
                <a:rPr lang="en-US" sz="7200" dirty="0">
                  <a:latin typeface="Super Mario 256" pitchFamily="2" charset="0"/>
                </a:rPr>
                <a:t>20</a:t>
              </a:r>
            </a:p>
          </p:txBody>
        </p:sp>
        <p:sp>
          <p:nvSpPr>
            <p:cNvPr id="3766" name="TextBox 3765">
              <a:extLst>
                <a:ext uri="{FF2B5EF4-FFF2-40B4-BE49-F238E27FC236}">
                  <a16:creationId xmlns:a16="http://schemas.microsoft.com/office/drawing/2014/main" id="{CF6B2038-7A92-4565-BDB0-9185491C7B8F}"/>
                </a:ext>
              </a:extLst>
            </p:cNvPr>
            <p:cNvSpPr txBox="1"/>
            <p:nvPr/>
          </p:nvSpPr>
          <p:spPr>
            <a:xfrm>
              <a:off x="3393736" y="3290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3767" name="TextBox 3766">
              <a:extLst>
                <a:ext uri="{FF2B5EF4-FFF2-40B4-BE49-F238E27FC236}">
                  <a16:creationId xmlns:a16="http://schemas.microsoft.com/office/drawing/2014/main" id="{6F274DDB-F3A1-4D93-93D5-A192E0928D84}"/>
                </a:ext>
              </a:extLst>
            </p:cNvPr>
            <p:cNvSpPr txBox="1"/>
            <p:nvPr/>
          </p:nvSpPr>
          <p:spPr>
            <a:xfrm>
              <a:off x="2644684" y="2990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Points</a:t>
              </a:r>
            </a:p>
          </p:txBody>
        </p:sp>
        <p:sp>
          <p:nvSpPr>
            <p:cNvPr id="3768" name="Snip Same Side Corner Rectangle 2">
              <a:extLst>
                <a:ext uri="{FF2B5EF4-FFF2-40B4-BE49-F238E27FC236}">
                  <a16:creationId xmlns:a16="http://schemas.microsoft.com/office/drawing/2014/main" id="{9B6C222E-E730-4B65-B61D-2583F349BDB9}"/>
                </a:ext>
              </a:extLst>
            </p:cNvPr>
            <p:cNvSpPr/>
            <p:nvPr/>
          </p:nvSpPr>
          <p:spPr>
            <a:xfrm flipV="1">
              <a:off x="5173954" y="2875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69" name="Group 3768">
              <a:extLst>
                <a:ext uri="{FF2B5EF4-FFF2-40B4-BE49-F238E27FC236}">
                  <a16:creationId xmlns:a16="http://schemas.microsoft.com/office/drawing/2014/main" id="{5672F296-2254-4DC6-A0B9-312A9A3AFB1A}"/>
                </a:ext>
              </a:extLst>
            </p:cNvPr>
            <p:cNvGrpSpPr/>
            <p:nvPr/>
          </p:nvGrpSpPr>
          <p:grpSpPr>
            <a:xfrm>
              <a:off x="5184297" y="2705100"/>
              <a:ext cx="215532" cy="442824"/>
              <a:chOff x="-13441892" y="7848258"/>
              <a:chExt cx="215532" cy="442824"/>
            </a:xfrm>
          </p:grpSpPr>
          <p:pic>
            <p:nvPicPr>
              <p:cNvPr id="3770" name="Picture 4" descr="Image result for mario pixel shell">
                <a:extLst>
                  <a:ext uri="{FF2B5EF4-FFF2-40B4-BE49-F238E27FC236}">
                    <a16:creationId xmlns:a16="http://schemas.microsoft.com/office/drawing/2014/main" id="{203084A9-5B20-4123-853B-EB7AB500E4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3771" name="TextBox 3770">
                <a:extLst>
                  <a:ext uri="{FF2B5EF4-FFF2-40B4-BE49-F238E27FC236}">
                    <a16:creationId xmlns:a16="http://schemas.microsoft.com/office/drawing/2014/main" id="{82FA50F3-91D6-4D38-AA6F-48316FA3E406}"/>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772" name="TextBox 3771">
              <a:extLst>
                <a:ext uri="{FF2B5EF4-FFF2-40B4-BE49-F238E27FC236}">
                  <a16:creationId xmlns:a16="http://schemas.microsoft.com/office/drawing/2014/main" id="{8A5591F8-C8D9-4B56-A64A-78FD992CCFBC}"/>
                </a:ext>
              </a:extLst>
            </p:cNvPr>
            <p:cNvSpPr txBox="1"/>
            <p:nvPr/>
          </p:nvSpPr>
          <p:spPr>
            <a:xfrm>
              <a:off x="3348048" y="4462642"/>
              <a:ext cx="805403" cy="523220"/>
            </a:xfrm>
            <a:prstGeom prst="rect">
              <a:avLst/>
            </a:prstGeom>
            <a:noFill/>
            <a:effectLst/>
          </p:spPr>
          <p:txBody>
            <a:bodyPr wrap="square" rtlCol="0">
              <a:spAutoFit/>
            </a:bodyPr>
            <a:lstStyle/>
            <a:p>
              <a:r>
                <a:rPr lang="en-US" sz="2800" b="1" dirty="0"/>
                <a:t>180</a:t>
              </a:r>
              <a:endParaRPr lang="en-US" sz="2400" b="1" dirty="0"/>
            </a:p>
          </p:txBody>
        </p:sp>
        <p:pic>
          <p:nvPicPr>
            <p:cNvPr id="3773" name="Picture 2" descr="http://www.mariowiki.com/images/2/29/PrincessPeachEmblem.png">
              <a:extLst>
                <a:ext uri="{FF2B5EF4-FFF2-40B4-BE49-F238E27FC236}">
                  <a16:creationId xmlns:a16="http://schemas.microsoft.com/office/drawing/2014/main" id="{C9E5BEFF-EEAA-48CB-ABC9-84F6D67BE2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0247" y="4455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774" name="Group 3773">
              <a:extLst>
                <a:ext uri="{FF2B5EF4-FFF2-40B4-BE49-F238E27FC236}">
                  <a16:creationId xmlns:a16="http://schemas.microsoft.com/office/drawing/2014/main" id="{0FC904A0-85B0-4705-82C6-885A1FFD4B7C}"/>
                </a:ext>
              </a:extLst>
            </p:cNvPr>
            <p:cNvGrpSpPr/>
            <p:nvPr/>
          </p:nvGrpSpPr>
          <p:grpSpPr>
            <a:xfrm>
              <a:off x="5581650" y="2857932"/>
              <a:ext cx="3200400" cy="2286000"/>
              <a:chOff x="401070" y="442277"/>
              <a:chExt cx="4957326" cy="3201352"/>
            </a:xfrm>
          </p:grpSpPr>
          <p:grpSp>
            <p:nvGrpSpPr>
              <p:cNvPr id="3775" name="Group 3774">
                <a:extLst>
                  <a:ext uri="{FF2B5EF4-FFF2-40B4-BE49-F238E27FC236}">
                    <a16:creationId xmlns:a16="http://schemas.microsoft.com/office/drawing/2014/main" id="{4703E7CD-2B8B-44FD-94A2-CB63BF56F58C}"/>
                  </a:ext>
                </a:extLst>
              </p:cNvPr>
              <p:cNvGrpSpPr/>
              <p:nvPr/>
            </p:nvGrpSpPr>
            <p:grpSpPr>
              <a:xfrm>
                <a:off x="401070" y="442277"/>
                <a:ext cx="2496066" cy="3201352"/>
                <a:chOff x="-6175887" y="7838768"/>
                <a:chExt cx="2496066" cy="3201352"/>
              </a:xfrm>
            </p:grpSpPr>
            <p:pic>
              <p:nvPicPr>
                <p:cNvPr id="3812" name="Picture 2" descr="http://www.auntiepixelante.com/wp-content/uploads/2009/07/supermariobrosbeginning.png">
                  <a:extLst>
                    <a:ext uri="{FF2B5EF4-FFF2-40B4-BE49-F238E27FC236}">
                      <a16:creationId xmlns:a16="http://schemas.microsoft.com/office/drawing/2014/main" id="{15B5A54B-A79B-443A-BD24-1A4F230C525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813" name="Picture 2" descr="http://www.auntiepixelante.com/wp-content/uploads/2009/07/supermariobrosbeginning.png">
                  <a:extLst>
                    <a:ext uri="{FF2B5EF4-FFF2-40B4-BE49-F238E27FC236}">
                      <a16:creationId xmlns:a16="http://schemas.microsoft.com/office/drawing/2014/main" id="{7A743577-5C6D-4419-86F4-ACDDC5BCE21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814" name="Picture 2" descr="http://www.auntiepixelante.com/wp-content/uploads/2009/07/supermariobrosbeginning.png">
                  <a:extLst>
                    <a:ext uri="{FF2B5EF4-FFF2-40B4-BE49-F238E27FC236}">
                      <a16:creationId xmlns:a16="http://schemas.microsoft.com/office/drawing/2014/main" id="{F1E906E1-70D5-4317-B903-A5FC823DE3DF}"/>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815" name="Picture 2" descr="http://images3.wikia.nocookie.net/__cb20100526001320/wii/images/d/df/800px-Brick_Blocks-1-.png">
                  <a:extLst>
                    <a:ext uri="{FF2B5EF4-FFF2-40B4-BE49-F238E27FC236}">
                      <a16:creationId xmlns:a16="http://schemas.microsoft.com/office/drawing/2014/main" id="{678AB322-723E-42DF-B92D-9B25A4B8177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16" name="Picture 2" descr="http://images3.wikia.nocookie.net/__cb20100526001320/wii/images/d/df/800px-Brick_Blocks-1-.png">
                  <a:extLst>
                    <a:ext uri="{FF2B5EF4-FFF2-40B4-BE49-F238E27FC236}">
                      <a16:creationId xmlns:a16="http://schemas.microsoft.com/office/drawing/2014/main" id="{7224C42D-9856-4017-A64B-EA6F04D5D9C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17" name="Picture 2" descr="http://images3.wikia.nocookie.net/__cb20100526001320/wii/images/d/df/800px-Brick_Blocks-1-.png">
                  <a:extLst>
                    <a:ext uri="{FF2B5EF4-FFF2-40B4-BE49-F238E27FC236}">
                      <a16:creationId xmlns:a16="http://schemas.microsoft.com/office/drawing/2014/main" id="{B74C604C-8AFD-4807-BDAC-9A7538CB090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18" name="Picture 2" descr="http://images3.wikia.nocookie.net/__cb20100526001320/wii/images/d/df/800px-Brick_Blocks-1-.png">
                  <a:extLst>
                    <a:ext uri="{FF2B5EF4-FFF2-40B4-BE49-F238E27FC236}">
                      <a16:creationId xmlns:a16="http://schemas.microsoft.com/office/drawing/2014/main" id="{030D6D8A-824C-4951-B355-9C23128BB5D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19" name="Picture 2" descr="http://images3.wikia.nocookie.net/__cb20100526001320/wii/images/d/df/800px-Brick_Blocks-1-.png">
                  <a:extLst>
                    <a:ext uri="{FF2B5EF4-FFF2-40B4-BE49-F238E27FC236}">
                      <a16:creationId xmlns:a16="http://schemas.microsoft.com/office/drawing/2014/main" id="{3FD29141-27D2-402A-AC93-A8EAAB9EDCD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0" name="Picture 2" descr="http://images3.wikia.nocookie.net/__cb20100526001320/wii/images/d/df/800px-Brick_Blocks-1-.png">
                  <a:extLst>
                    <a:ext uri="{FF2B5EF4-FFF2-40B4-BE49-F238E27FC236}">
                      <a16:creationId xmlns:a16="http://schemas.microsoft.com/office/drawing/2014/main" id="{50EA4583-36EB-4D51-AB01-C3D657B5C47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1" name="Picture 2" descr="http://images3.wikia.nocookie.net/__cb20100526001320/wii/images/d/df/800px-Brick_Blocks-1-.png">
                  <a:extLst>
                    <a:ext uri="{FF2B5EF4-FFF2-40B4-BE49-F238E27FC236}">
                      <a16:creationId xmlns:a16="http://schemas.microsoft.com/office/drawing/2014/main" id="{BE245749-28F5-4C0D-BDBC-D48B443A2FD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2" name="Picture 2" descr="http://images3.wikia.nocookie.net/__cb20100526001320/wii/images/d/df/800px-Brick_Blocks-1-.png">
                  <a:extLst>
                    <a:ext uri="{FF2B5EF4-FFF2-40B4-BE49-F238E27FC236}">
                      <a16:creationId xmlns:a16="http://schemas.microsoft.com/office/drawing/2014/main" id="{32992A96-92BF-42B5-A1A3-48F00F7EBD0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3" name="Picture 2" descr="http://images3.wikia.nocookie.net/__cb20100526001320/wii/images/d/df/800px-Brick_Blocks-1-.png">
                  <a:extLst>
                    <a:ext uri="{FF2B5EF4-FFF2-40B4-BE49-F238E27FC236}">
                      <a16:creationId xmlns:a16="http://schemas.microsoft.com/office/drawing/2014/main" id="{8F906DA4-AE03-4A8F-BC83-5EB385F5B8D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4" name="Picture 2" descr="http://images3.wikia.nocookie.net/__cb20100526001320/wii/images/d/df/800px-Brick_Blocks-1-.png">
                  <a:extLst>
                    <a:ext uri="{FF2B5EF4-FFF2-40B4-BE49-F238E27FC236}">
                      <a16:creationId xmlns:a16="http://schemas.microsoft.com/office/drawing/2014/main" id="{C1FB295D-5893-4F65-B31B-7E7157B708F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5" name="Picture 2" descr="http://images3.wikia.nocookie.net/__cb20100526001320/wii/images/d/df/800px-Brick_Blocks-1-.png">
                  <a:extLst>
                    <a:ext uri="{FF2B5EF4-FFF2-40B4-BE49-F238E27FC236}">
                      <a16:creationId xmlns:a16="http://schemas.microsoft.com/office/drawing/2014/main" id="{D276FF06-0292-4788-A527-11187A37913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6" name="Picture 2" descr="http://images3.wikia.nocookie.net/__cb20100526001320/wii/images/d/df/800px-Brick_Blocks-1-.png">
                  <a:extLst>
                    <a:ext uri="{FF2B5EF4-FFF2-40B4-BE49-F238E27FC236}">
                      <a16:creationId xmlns:a16="http://schemas.microsoft.com/office/drawing/2014/main" id="{9690F80C-AAB9-4EAE-AEC8-AA0771D7124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7" name="Picture 2" descr="http://images3.wikia.nocookie.net/__cb20100526001320/wii/images/d/df/800px-Brick_Blocks-1-.png">
                  <a:extLst>
                    <a:ext uri="{FF2B5EF4-FFF2-40B4-BE49-F238E27FC236}">
                      <a16:creationId xmlns:a16="http://schemas.microsoft.com/office/drawing/2014/main" id="{6F4B8497-57B5-49F3-9D15-01CB6579DFA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8" name="Picture 2" descr="http://images3.wikia.nocookie.net/__cb20100526001320/wii/images/d/df/800px-Brick_Blocks-1-.png">
                  <a:extLst>
                    <a:ext uri="{FF2B5EF4-FFF2-40B4-BE49-F238E27FC236}">
                      <a16:creationId xmlns:a16="http://schemas.microsoft.com/office/drawing/2014/main" id="{31A9F519-5991-436B-AA0C-932E443260C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29" name="Picture 2" descr="http://images3.wikia.nocookie.net/__cb20100526001320/wii/images/d/df/800px-Brick_Blocks-1-.png">
                  <a:extLst>
                    <a:ext uri="{FF2B5EF4-FFF2-40B4-BE49-F238E27FC236}">
                      <a16:creationId xmlns:a16="http://schemas.microsoft.com/office/drawing/2014/main" id="{AB99326A-BBA5-4461-80A9-47D647A9DC2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30" name="Picture 2" descr="http://images3.wikia.nocookie.net/__cb20100526001320/wii/images/d/df/800px-Brick_Blocks-1-.png">
                  <a:extLst>
                    <a:ext uri="{FF2B5EF4-FFF2-40B4-BE49-F238E27FC236}">
                      <a16:creationId xmlns:a16="http://schemas.microsoft.com/office/drawing/2014/main" id="{3E6FE7F4-B43A-4649-9018-0C39CF1648D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31" name="Picture 2" descr="http://images3.wikia.nocookie.net/__cb20100526001320/wii/images/d/df/800px-Brick_Blocks-1-.png">
                  <a:extLst>
                    <a:ext uri="{FF2B5EF4-FFF2-40B4-BE49-F238E27FC236}">
                      <a16:creationId xmlns:a16="http://schemas.microsoft.com/office/drawing/2014/main" id="{1398F920-DF5C-4814-B087-E151C810352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832" name="Rectangle 3831">
                  <a:extLst>
                    <a:ext uri="{FF2B5EF4-FFF2-40B4-BE49-F238E27FC236}">
                      <a16:creationId xmlns:a16="http://schemas.microsoft.com/office/drawing/2014/main" id="{11B127DB-D216-48FE-8C93-F3768318B0ED}"/>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3" name="Picture 2" descr="http://images3.wikia.nocookie.net/__cb20100526001320/wii/images/d/df/800px-Brick_Blocks-1-.png">
                  <a:extLst>
                    <a:ext uri="{FF2B5EF4-FFF2-40B4-BE49-F238E27FC236}">
                      <a16:creationId xmlns:a16="http://schemas.microsoft.com/office/drawing/2014/main" id="{DFCDDE5A-EDB1-4211-9FDF-15746879471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34" name="Picture 2" descr="http://images3.wikia.nocookie.net/__cb20100526001320/wii/images/d/df/800px-Brick_Blocks-1-.png">
                  <a:extLst>
                    <a:ext uri="{FF2B5EF4-FFF2-40B4-BE49-F238E27FC236}">
                      <a16:creationId xmlns:a16="http://schemas.microsoft.com/office/drawing/2014/main" id="{4A2198AD-A8AE-4E67-82C1-D962E2C54CC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35" name="Picture 2" descr="http://www.auntiepixelante.com/wp-content/uploads/2009/07/supermariobrosbeginning.png">
                  <a:extLst>
                    <a:ext uri="{FF2B5EF4-FFF2-40B4-BE49-F238E27FC236}">
                      <a16:creationId xmlns:a16="http://schemas.microsoft.com/office/drawing/2014/main" id="{E38EA9C3-8E1E-4177-BE55-054D22D260F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36" name="Picture 2" descr="http://www.auntiepixelante.com/wp-content/uploads/2009/07/supermariobrosbeginning.png">
                  <a:extLst>
                    <a:ext uri="{FF2B5EF4-FFF2-40B4-BE49-F238E27FC236}">
                      <a16:creationId xmlns:a16="http://schemas.microsoft.com/office/drawing/2014/main" id="{4FD5BF13-2725-4A7D-9E8D-5E55D64B772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37" name="Picture 2" descr="http://www.auntiepixelante.com/wp-content/uploads/2009/07/supermariobrosbeginning.png">
                  <a:extLst>
                    <a:ext uri="{FF2B5EF4-FFF2-40B4-BE49-F238E27FC236}">
                      <a16:creationId xmlns:a16="http://schemas.microsoft.com/office/drawing/2014/main" id="{9696EDDC-067E-4B8C-B0C8-CFFC737EDC6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38" name="Picture 2" descr="http://www.auntiepixelante.com/wp-content/uploads/2009/07/supermariobrosbeginning.png">
                  <a:extLst>
                    <a:ext uri="{FF2B5EF4-FFF2-40B4-BE49-F238E27FC236}">
                      <a16:creationId xmlns:a16="http://schemas.microsoft.com/office/drawing/2014/main" id="{893C9E0C-96F0-4F45-8FAE-30091C6B026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39" name="Picture 2" descr="http://www.auntiepixelante.com/wp-content/uploads/2009/07/supermariobrosbeginning.png">
                  <a:extLst>
                    <a:ext uri="{FF2B5EF4-FFF2-40B4-BE49-F238E27FC236}">
                      <a16:creationId xmlns:a16="http://schemas.microsoft.com/office/drawing/2014/main" id="{52A7094B-94C1-41A8-8233-CD2C1BC70C0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40" name="Picture 2" descr="http://www.auntiepixelante.com/wp-content/uploads/2009/07/supermariobrosbeginning.png">
                  <a:extLst>
                    <a:ext uri="{FF2B5EF4-FFF2-40B4-BE49-F238E27FC236}">
                      <a16:creationId xmlns:a16="http://schemas.microsoft.com/office/drawing/2014/main" id="{13E5372B-388E-4739-B2ED-231EADCA99B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41" name="Picture 2" descr="http://www.auntiepixelante.com/wp-content/uploads/2009/07/supermariobrosbeginning.png">
                  <a:extLst>
                    <a:ext uri="{FF2B5EF4-FFF2-40B4-BE49-F238E27FC236}">
                      <a16:creationId xmlns:a16="http://schemas.microsoft.com/office/drawing/2014/main" id="{2E962467-4EEA-4422-9754-363B0809962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842" name="Picture 2" descr="http://www.auntiepixelante.com/wp-content/uploads/2009/07/supermariobrosbeginning.png">
                  <a:extLst>
                    <a:ext uri="{FF2B5EF4-FFF2-40B4-BE49-F238E27FC236}">
                      <a16:creationId xmlns:a16="http://schemas.microsoft.com/office/drawing/2014/main" id="{24DF8643-2FF1-426E-81BF-24D372F5396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843" name="Picture 2" descr="http://www.auntiepixelante.com/wp-content/uploads/2009/07/supermariobrosbeginning.png">
                  <a:extLst>
                    <a:ext uri="{FF2B5EF4-FFF2-40B4-BE49-F238E27FC236}">
                      <a16:creationId xmlns:a16="http://schemas.microsoft.com/office/drawing/2014/main" id="{C3A679B2-B3E0-4C30-AE6A-20293443F22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844" name="Picture 2" descr="http://www.auntiepixelante.com/wp-content/uploads/2009/07/supermariobrosbeginning.png">
                  <a:extLst>
                    <a:ext uri="{FF2B5EF4-FFF2-40B4-BE49-F238E27FC236}">
                      <a16:creationId xmlns:a16="http://schemas.microsoft.com/office/drawing/2014/main" id="{E52620CD-DCEA-4338-86F3-7C82BAD1A37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45" name="Picture 2" descr="http://www.auntiepixelante.com/wp-content/uploads/2009/07/supermariobrosbeginning.png">
                  <a:extLst>
                    <a:ext uri="{FF2B5EF4-FFF2-40B4-BE49-F238E27FC236}">
                      <a16:creationId xmlns:a16="http://schemas.microsoft.com/office/drawing/2014/main" id="{DE895E6C-DB9B-47BE-AAE6-BEC410C0F93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46" name="Picture 2" descr="http://www.auntiepixelante.com/wp-content/uploads/2009/07/supermariobrosbeginning.png">
                  <a:extLst>
                    <a:ext uri="{FF2B5EF4-FFF2-40B4-BE49-F238E27FC236}">
                      <a16:creationId xmlns:a16="http://schemas.microsoft.com/office/drawing/2014/main" id="{CE05F09D-CCC6-4264-8419-3897890AD15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76" name="Group 3775">
                <a:extLst>
                  <a:ext uri="{FF2B5EF4-FFF2-40B4-BE49-F238E27FC236}">
                    <a16:creationId xmlns:a16="http://schemas.microsoft.com/office/drawing/2014/main" id="{84229EEF-6040-4738-8EB7-741668118D1E}"/>
                  </a:ext>
                </a:extLst>
              </p:cNvPr>
              <p:cNvGrpSpPr/>
              <p:nvPr/>
            </p:nvGrpSpPr>
            <p:grpSpPr>
              <a:xfrm>
                <a:off x="2862330" y="442277"/>
                <a:ext cx="2496066" cy="3201352"/>
                <a:chOff x="-6175887" y="7838768"/>
                <a:chExt cx="2496066" cy="3201352"/>
              </a:xfrm>
            </p:grpSpPr>
            <p:pic>
              <p:nvPicPr>
                <p:cNvPr id="3777" name="Picture 2" descr="http://www.auntiepixelante.com/wp-content/uploads/2009/07/supermariobrosbeginning.png">
                  <a:extLst>
                    <a:ext uri="{FF2B5EF4-FFF2-40B4-BE49-F238E27FC236}">
                      <a16:creationId xmlns:a16="http://schemas.microsoft.com/office/drawing/2014/main" id="{C2CCB2EC-16AA-40A5-8CEF-1CA330981C0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778" name="Picture 2" descr="http://www.auntiepixelante.com/wp-content/uploads/2009/07/supermariobrosbeginning.png">
                  <a:extLst>
                    <a:ext uri="{FF2B5EF4-FFF2-40B4-BE49-F238E27FC236}">
                      <a16:creationId xmlns:a16="http://schemas.microsoft.com/office/drawing/2014/main" id="{0379B037-1060-4E7A-82D9-192E5198CBA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779" name="Picture 2" descr="http://www.auntiepixelante.com/wp-content/uploads/2009/07/supermariobrosbeginning.png">
                  <a:extLst>
                    <a:ext uri="{FF2B5EF4-FFF2-40B4-BE49-F238E27FC236}">
                      <a16:creationId xmlns:a16="http://schemas.microsoft.com/office/drawing/2014/main" id="{FB9E6ED0-1DAD-4579-90D3-8908542BAFE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780" name="Picture 2" descr="http://images3.wikia.nocookie.net/__cb20100526001320/wii/images/d/df/800px-Brick_Blocks-1-.png">
                  <a:extLst>
                    <a:ext uri="{FF2B5EF4-FFF2-40B4-BE49-F238E27FC236}">
                      <a16:creationId xmlns:a16="http://schemas.microsoft.com/office/drawing/2014/main" id="{6DB7535E-7B1D-45AE-AB0E-85655566D1D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1" name="Picture 2" descr="http://images3.wikia.nocookie.net/__cb20100526001320/wii/images/d/df/800px-Brick_Blocks-1-.png">
                  <a:extLst>
                    <a:ext uri="{FF2B5EF4-FFF2-40B4-BE49-F238E27FC236}">
                      <a16:creationId xmlns:a16="http://schemas.microsoft.com/office/drawing/2014/main" id="{472D9BFA-EC64-442D-A0EF-AC0B080FDF2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2" name="Picture 2" descr="http://images3.wikia.nocookie.net/__cb20100526001320/wii/images/d/df/800px-Brick_Blocks-1-.png">
                  <a:extLst>
                    <a:ext uri="{FF2B5EF4-FFF2-40B4-BE49-F238E27FC236}">
                      <a16:creationId xmlns:a16="http://schemas.microsoft.com/office/drawing/2014/main" id="{111BFE98-1471-47AF-8EBC-ACF7BEA7A77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3" name="Picture 2" descr="http://images3.wikia.nocookie.net/__cb20100526001320/wii/images/d/df/800px-Brick_Blocks-1-.png">
                  <a:extLst>
                    <a:ext uri="{FF2B5EF4-FFF2-40B4-BE49-F238E27FC236}">
                      <a16:creationId xmlns:a16="http://schemas.microsoft.com/office/drawing/2014/main" id="{5A1429C7-01EF-402D-AA1B-EC5B3DD0CD7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4" name="Picture 2" descr="http://images3.wikia.nocookie.net/__cb20100526001320/wii/images/d/df/800px-Brick_Blocks-1-.png">
                  <a:extLst>
                    <a:ext uri="{FF2B5EF4-FFF2-40B4-BE49-F238E27FC236}">
                      <a16:creationId xmlns:a16="http://schemas.microsoft.com/office/drawing/2014/main" id="{1D0FBCD1-EEF7-4767-ADF0-825FD008854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5" name="Picture 2" descr="http://images3.wikia.nocookie.net/__cb20100526001320/wii/images/d/df/800px-Brick_Blocks-1-.png">
                  <a:extLst>
                    <a:ext uri="{FF2B5EF4-FFF2-40B4-BE49-F238E27FC236}">
                      <a16:creationId xmlns:a16="http://schemas.microsoft.com/office/drawing/2014/main" id="{A337347A-BFCA-4727-B1BE-6553A5348DE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6" name="Picture 2" descr="http://images3.wikia.nocookie.net/__cb20100526001320/wii/images/d/df/800px-Brick_Blocks-1-.png">
                  <a:extLst>
                    <a:ext uri="{FF2B5EF4-FFF2-40B4-BE49-F238E27FC236}">
                      <a16:creationId xmlns:a16="http://schemas.microsoft.com/office/drawing/2014/main" id="{79795C6D-DA84-470F-937A-05237431D53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7" name="Picture 2" descr="http://images3.wikia.nocookie.net/__cb20100526001320/wii/images/d/df/800px-Brick_Blocks-1-.png">
                  <a:extLst>
                    <a:ext uri="{FF2B5EF4-FFF2-40B4-BE49-F238E27FC236}">
                      <a16:creationId xmlns:a16="http://schemas.microsoft.com/office/drawing/2014/main" id="{3F7E593B-C821-40B1-A83E-5675EE9F764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8" name="Picture 2" descr="http://images3.wikia.nocookie.net/__cb20100526001320/wii/images/d/df/800px-Brick_Blocks-1-.png">
                  <a:extLst>
                    <a:ext uri="{FF2B5EF4-FFF2-40B4-BE49-F238E27FC236}">
                      <a16:creationId xmlns:a16="http://schemas.microsoft.com/office/drawing/2014/main" id="{573B4B02-009B-494D-BC69-7A1E18CC52C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89" name="Picture 2" descr="http://images3.wikia.nocookie.net/__cb20100526001320/wii/images/d/df/800px-Brick_Blocks-1-.png">
                  <a:extLst>
                    <a:ext uri="{FF2B5EF4-FFF2-40B4-BE49-F238E27FC236}">
                      <a16:creationId xmlns:a16="http://schemas.microsoft.com/office/drawing/2014/main" id="{FB21F6FA-D606-4E65-B11F-CEEFE5BC4E0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0" name="Picture 2" descr="http://images3.wikia.nocookie.net/__cb20100526001320/wii/images/d/df/800px-Brick_Blocks-1-.png">
                  <a:extLst>
                    <a:ext uri="{FF2B5EF4-FFF2-40B4-BE49-F238E27FC236}">
                      <a16:creationId xmlns:a16="http://schemas.microsoft.com/office/drawing/2014/main" id="{E4041E14-9F69-4F54-A0C7-9F12F377667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1" name="Picture 2" descr="http://images3.wikia.nocookie.net/__cb20100526001320/wii/images/d/df/800px-Brick_Blocks-1-.png">
                  <a:extLst>
                    <a:ext uri="{FF2B5EF4-FFF2-40B4-BE49-F238E27FC236}">
                      <a16:creationId xmlns:a16="http://schemas.microsoft.com/office/drawing/2014/main" id="{D13143FD-4E6E-48AF-9F33-331A3FABFBF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2" name="Picture 2" descr="http://images3.wikia.nocookie.net/__cb20100526001320/wii/images/d/df/800px-Brick_Blocks-1-.png">
                  <a:extLst>
                    <a:ext uri="{FF2B5EF4-FFF2-40B4-BE49-F238E27FC236}">
                      <a16:creationId xmlns:a16="http://schemas.microsoft.com/office/drawing/2014/main" id="{57D606B7-7C8C-4B32-B5E4-DF62C883657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3" name="Picture 2" descr="http://images3.wikia.nocookie.net/__cb20100526001320/wii/images/d/df/800px-Brick_Blocks-1-.png">
                  <a:extLst>
                    <a:ext uri="{FF2B5EF4-FFF2-40B4-BE49-F238E27FC236}">
                      <a16:creationId xmlns:a16="http://schemas.microsoft.com/office/drawing/2014/main" id="{D3100AE6-5366-4E30-AB98-053438B6AD6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4" name="Picture 2" descr="http://images3.wikia.nocookie.net/__cb20100526001320/wii/images/d/df/800px-Brick_Blocks-1-.png">
                  <a:extLst>
                    <a:ext uri="{FF2B5EF4-FFF2-40B4-BE49-F238E27FC236}">
                      <a16:creationId xmlns:a16="http://schemas.microsoft.com/office/drawing/2014/main" id="{2CBB38E6-A1D5-49D0-A502-19273BB3AE4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5" name="Picture 2" descr="http://images3.wikia.nocookie.net/__cb20100526001320/wii/images/d/df/800px-Brick_Blocks-1-.png">
                  <a:extLst>
                    <a:ext uri="{FF2B5EF4-FFF2-40B4-BE49-F238E27FC236}">
                      <a16:creationId xmlns:a16="http://schemas.microsoft.com/office/drawing/2014/main" id="{173ACAAC-F7DA-4E4A-B757-B8664117CF8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6" name="Picture 2" descr="http://images3.wikia.nocookie.net/__cb20100526001320/wii/images/d/df/800px-Brick_Blocks-1-.png">
                  <a:extLst>
                    <a:ext uri="{FF2B5EF4-FFF2-40B4-BE49-F238E27FC236}">
                      <a16:creationId xmlns:a16="http://schemas.microsoft.com/office/drawing/2014/main" id="{65288086-11AC-44CB-A03A-D75711559D5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797" name="Rectangle 3796">
                  <a:extLst>
                    <a:ext uri="{FF2B5EF4-FFF2-40B4-BE49-F238E27FC236}">
                      <a16:creationId xmlns:a16="http://schemas.microsoft.com/office/drawing/2014/main" id="{C994559B-8A14-46C0-A2CD-4BC36D7FCC83}"/>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98" name="Picture 2" descr="http://images3.wikia.nocookie.net/__cb20100526001320/wii/images/d/df/800px-Brick_Blocks-1-.png">
                  <a:extLst>
                    <a:ext uri="{FF2B5EF4-FFF2-40B4-BE49-F238E27FC236}">
                      <a16:creationId xmlns:a16="http://schemas.microsoft.com/office/drawing/2014/main" id="{B3E5497F-023A-4F56-8CD0-B63D929A3D2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799" name="Picture 2" descr="http://images3.wikia.nocookie.net/__cb20100526001320/wii/images/d/df/800px-Brick_Blocks-1-.png">
                  <a:extLst>
                    <a:ext uri="{FF2B5EF4-FFF2-40B4-BE49-F238E27FC236}">
                      <a16:creationId xmlns:a16="http://schemas.microsoft.com/office/drawing/2014/main" id="{1F1AB278-DAEF-4EC9-BDE9-566E01D67BD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00" name="Picture 2" descr="http://www.auntiepixelante.com/wp-content/uploads/2009/07/supermariobrosbeginning.png">
                  <a:extLst>
                    <a:ext uri="{FF2B5EF4-FFF2-40B4-BE49-F238E27FC236}">
                      <a16:creationId xmlns:a16="http://schemas.microsoft.com/office/drawing/2014/main" id="{3E6BDA7D-6444-44BA-97BC-B8E6E72E98F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01" name="Picture 2" descr="http://www.auntiepixelante.com/wp-content/uploads/2009/07/supermariobrosbeginning.png">
                  <a:extLst>
                    <a:ext uri="{FF2B5EF4-FFF2-40B4-BE49-F238E27FC236}">
                      <a16:creationId xmlns:a16="http://schemas.microsoft.com/office/drawing/2014/main" id="{248568C2-F57B-41B6-A426-B2A27228466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02" name="Picture 2" descr="http://www.auntiepixelante.com/wp-content/uploads/2009/07/supermariobrosbeginning.png">
                  <a:extLst>
                    <a:ext uri="{FF2B5EF4-FFF2-40B4-BE49-F238E27FC236}">
                      <a16:creationId xmlns:a16="http://schemas.microsoft.com/office/drawing/2014/main" id="{641BF5DE-12E2-4E7D-94E5-8895C869CD3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03" name="Picture 2" descr="http://www.auntiepixelante.com/wp-content/uploads/2009/07/supermariobrosbeginning.png">
                  <a:extLst>
                    <a:ext uri="{FF2B5EF4-FFF2-40B4-BE49-F238E27FC236}">
                      <a16:creationId xmlns:a16="http://schemas.microsoft.com/office/drawing/2014/main" id="{56799C06-C896-4EBC-B296-3735D16E966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04" name="Picture 2" descr="http://www.auntiepixelante.com/wp-content/uploads/2009/07/supermariobrosbeginning.png">
                  <a:extLst>
                    <a:ext uri="{FF2B5EF4-FFF2-40B4-BE49-F238E27FC236}">
                      <a16:creationId xmlns:a16="http://schemas.microsoft.com/office/drawing/2014/main" id="{5BAE0398-4AE5-4F17-A86E-4361B2EFF75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05" name="Picture 2" descr="http://www.auntiepixelante.com/wp-content/uploads/2009/07/supermariobrosbeginning.png">
                  <a:extLst>
                    <a:ext uri="{FF2B5EF4-FFF2-40B4-BE49-F238E27FC236}">
                      <a16:creationId xmlns:a16="http://schemas.microsoft.com/office/drawing/2014/main" id="{3D6004E4-AB62-4E0F-AA83-42E907E4C60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06" name="Picture 2" descr="http://www.auntiepixelante.com/wp-content/uploads/2009/07/supermariobrosbeginning.png">
                  <a:extLst>
                    <a:ext uri="{FF2B5EF4-FFF2-40B4-BE49-F238E27FC236}">
                      <a16:creationId xmlns:a16="http://schemas.microsoft.com/office/drawing/2014/main" id="{A34D08DF-9DD8-40F7-9B14-D2AE5B22369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807" name="Picture 2" descr="http://www.auntiepixelante.com/wp-content/uploads/2009/07/supermariobrosbeginning.png">
                  <a:extLst>
                    <a:ext uri="{FF2B5EF4-FFF2-40B4-BE49-F238E27FC236}">
                      <a16:creationId xmlns:a16="http://schemas.microsoft.com/office/drawing/2014/main" id="{98512F21-1428-4FDA-B28B-20CC5BDAC92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808" name="Picture 2" descr="http://www.auntiepixelante.com/wp-content/uploads/2009/07/supermariobrosbeginning.png">
                  <a:extLst>
                    <a:ext uri="{FF2B5EF4-FFF2-40B4-BE49-F238E27FC236}">
                      <a16:creationId xmlns:a16="http://schemas.microsoft.com/office/drawing/2014/main" id="{E70DA76E-A0CE-47EE-8A9B-1EC79DCA53E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809" name="Picture 2" descr="http://www.auntiepixelante.com/wp-content/uploads/2009/07/supermariobrosbeginning.png">
                  <a:extLst>
                    <a:ext uri="{FF2B5EF4-FFF2-40B4-BE49-F238E27FC236}">
                      <a16:creationId xmlns:a16="http://schemas.microsoft.com/office/drawing/2014/main" id="{73C08C2B-5434-4F7E-A54F-ADE64F040EE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10" name="Picture 2" descr="http://www.auntiepixelante.com/wp-content/uploads/2009/07/supermariobrosbeginning.png">
                  <a:extLst>
                    <a:ext uri="{FF2B5EF4-FFF2-40B4-BE49-F238E27FC236}">
                      <a16:creationId xmlns:a16="http://schemas.microsoft.com/office/drawing/2014/main" id="{1FBED35B-3E2E-45D0-B9D9-8C5DBCE47B6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11" name="Picture 2" descr="http://www.auntiepixelante.com/wp-content/uploads/2009/07/supermariobrosbeginning.png">
                  <a:extLst>
                    <a:ext uri="{FF2B5EF4-FFF2-40B4-BE49-F238E27FC236}">
                      <a16:creationId xmlns:a16="http://schemas.microsoft.com/office/drawing/2014/main" id="{F633C64F-AE61-4EF4-B9B6-14C95D7485E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847" name="TextBox 3846">
              <a:extLst>
                <a:ext uri="{FF2B5EF4-FFF2-40B4-BE49-F238E27FC236}">
                  <a16:creationId xmlns:a16="http://schemas.microsoft.com/office/drawing/2014/main" id="{778DB789-E568-4390-8767-901C62475A27}"/>
                </a:ext>
              </a:extLst>
            </p:cNvPr>
            <p:cNvSpPr txBox="1"/>
            <p:nvPr/>
          </p:nvSpPr>
          <p:spPr>
            <a:xfrm>
              <a:off x="6426528" y="2992486"/>
              <a:ext cx="1552576" cy="1200329"/>
            </a:xfrm>
            <a:prstGeom prst="rect">
              <a:avLst/>
            </a:prstGeom>
            <a:noFill/>
          </p:spPr>
          <p:txBody>
            <a:bodyPr wrap="square" rtlCol="0">
              <a:spAutoFit/>
            </a:bodyPr>
            <a:lstStyle/>
            <a:p>
              <a:pPr algn="ctr"/>
              <a:r>
                <a:rPr lang="en-US" sz="7200" dirty="0">
                  <a:latin typeface="Super Mario 256" pitchFamily="2" charset="0"/>
                </a:rPr>
                <a:t>1</a:t>
              </a:r>
            </a:p>
          </p:txBody>
        </p:sp>
        <p:sp>
          <p:nvSpPr>
            <p:cNvPr id="3849" name="TextBox 3848">
              <a:extLst>
                <a:ext uri="{FF2B5EF4-FFF2-40B4-BE49-F238E27FC236}">
                  <a16:creationId xmlns:a16="http://schemas.microsoft.com/office/drawing/2014/main" id="{FD0F4780-F129-4C00-9968-D7630B08BA56}"/>
                </a:ext>
              </a:extLst>
            </p:cNvPr>
            <p:cNvSpPr txBox="1"/>
            <p:nvPr/>
          </p:nvSpPr>
          <p:spPr>
            <a:xfrm>
              <a:off x="5845084" y="2990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Place</a:t>
              </a:r>
            </a:p>
          </p:txBody>
        </p:sp>
        <p:sp>
          <p:nvSpPr>
            <p:cNvPr id="3850" name="Snip Same Side Corner Rectangle 2">
              <a:extLst>
                <a:ext uri="{FF2B5EF4-FFF2-40B4-BE49-F238E27FC236}">
                  <a16:creationId xmlns:a16="http://schemas.microsoft.com/office/drawing/2014/main" id="{22625323-1F84-41B1-8292-9549428ED639}"/>
                </a:ext>
              </a:extLst>
            </p:cNvPr>
            <p:cNvSpPr/>
            <p:nvPr/>
          </p:nvSpPr>
          <p:spPr>
            <a:xfrm flipV="1">
              <a:off x="8374354" y="2875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51" name="Group 3850">
              <a:extLst>
                <a:ext uri="{FF2B5EF4-FFF2-40B4-BE49-F238E27FC236}">
                  <a16:creationId xmlns:a16="http://schemas.microsoft.com/office/drawing/2014/main" id="{4A6388E2-A6E6-4370-9ABC-649D88192FD2}"/>
                </a:ext>
              </a:extLst>
            </p:cNvPr>
            <p:cNvGrpSpPr/>
            <p:nvPr/>
          </p:nvGrpSpPr>
          <p:grpSpPr>
            <a:xfrm>
              <a:off x="8384697" y="2705100"/>
              <a:ext cx="215532" cy="442824"/>
              <a:chOff x="-13441892" y="7848258"/>
              <a:chExt cx="215532" cy="442824"/>
            </a:xfrm>
          </p:grpSpPr>
          <p:pic>
            <p:nvPicPr>
              <p:cNvPr id="3852" name="Picture 4" descr="Image result for mario pixel shell">
                <a:extLst>
                  <a:ext uri="{FF2B5EF4-FFF2-40B4-BE49-F238E27FC236}">
                    <a16:creationId xmlns:a16="http://schemas.microsoft.com/office/drawing/2014/main" id="{19238F13-1ED5-40B9-9E81-D99F1D1474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3853" name="TextBox 3852">
                <a:extLst>
                  <a:ext uri="{FF2B5EF4-FFF2-40B4-BE49-F238E27FC236}">
                    <a16:creationId xmlns:a16="http://schemas.microsoft.com/office/drawing/2014/main" id="{EADA668C-F148-4290-89D3-EF0EB2978ACD}"/>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854" name="TextBox 3853">
              <a:extLst>
                <a:ext uri="{FF2B5EF4-FFF2-40B4-BE49-F238E27FC236}">
                  <a16:creationId xmlns:a16="http://schemas.microsoft.com/office/drawing/2014/main" id="{3A61BFFB-A1FD-475C-8DE1-DDEBF2472841}"/>
                </a:ext>
              </a:extLst>
            </p:cNvPr>
            <p:cNvSpPr txBox="1"/>
            <p:nvPr/>
          </p:nvSpPr>
          <p:spPr>
            <a:xfrm>
              <a:off x="6548448" y="4462642"/>
              <a:ext cx="805403" cy="523220"/>
            </a:xfrm>
            <a:prstGeom prst="rect">
              <a:avLst/>
            </a:prstGeom>
            <a:noFill/>
            <a:effectLst/>
          </p:spPr>
          <p:txBody>
            <a:bodyPr wrap="square" rtlCol="0">
              <a:spAutoFit/>
            </a:bodyPr>
            <a:lstStyle/>
            <a:p>
              <a:r>
                <a:rPr lang="en-US" sz="2800" b="1" dirty="0"/>
                <a:t>200</a:t>
              </a:r>
              <a:endParaRPr lang="en-US" sz="2400" b="1" dirty="0"/>
            </a:p>
          </p:txBody>
        </p:sp>
        <p:pic>
          <p:nvPicPr>
            <p:cNvPr id="3855" name="Picture 2" descr="http://www.mariowiki.com/images/2/29/PrincessPeachEmblem.png">
              <a:extLst>
                <a:ext uri="{FF2B5EF4-FFF2-40B4-BE49-F238E27FC236}">
                  <a16:creationId xmlns:a16="http://schemas.microsoft.com/office/drawing/2014/main" id="{1EC351B9-C183-44B0-8ABB-936A2FAD92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0647" y="4455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856" name="Group 3855">
              <a:extLst>
                <a:ext uri="{FF2B5EF4-FFF2-40B4-BE49-F238E27FC236}">
                  <a16:creationId xmlns:a16="http://schemas.microsoft.com/office/drawing/2014/main" id="{194E4E97-A085-4987-B170-4A8A76D18749}"/>
                </a:ext>
              </a:extLst>
            </p:cNvPr>
            <p:cNvGrpSpPr/>
            <p:nvPr/>
          </p:nvGrpSpPr>
          <p:grpSpPr>
            <a:xfrm>
              <a:off x="-819150" y="5143932"/>
              <a:ext cx="3200400" cy="2286000"/>
              <a:chOff x="401070" y="442277"/>
              <a:chExt cx="4957326" cy="3201352"/>
            </a:xfrm>
          </p:grpSpPr>
          <p:grpSp>
            <p:nvGrpSpPr>
              <p:cNvPr id="3857" name="Group 3856">
                <a:extLst>
                  <a:ext uri="{FF2B5EF4-FFF2-40B4-BE49-F238E27FC236}">
                    <a16:creationId xmlns:a16="http://schemas.microsoft.com/office/drawing/2014/main" id="{2C6117FC-1CB0-4C86-A011-3C68E23CAE5F}"/>
                  </a:ext>
                </a:extLst>
              </p:cNvPr>
              <p:cNvGrpSpPr/>
              <p:nvPr/>
            </p:nvGrpSpPr>
            <p:grpSpPr>
              <a:xfrm>
                <a:off x="401070" y="442277"/>
                <a:ext cx="2496066" cy="3201352"/>
                <a:chOff x="-6175887" y="7838768"/>
                <a:chExt cx="2496066" cy="3201352"/>
              </a:xfrm>
            </p:grpSpPr>
            <p:pic>
              <p:nvPicPr>
                <p:cNvPr id="3894" name="Picture 2" descr="http://www.auntiepixelante.com/wp-content/uploads/2009/07/supermariobrosbeginning.png">
                  <a:extLst>
                    <a:ext uri="{FF2B5EF4-FFF2-40B4-BE49-F238E27FC236}">
                      <a16:creationId xmlns:a16="http://schemas.microsoft.com/office/drawing/2014/main" id="{43059D20-BF1B-491F-B398-C2E2D45C61F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895" name="Picture 2" descr="http://www.auntiepixelante.com/wp-content/uploads/2009/07/supermariobrosbeginning.png">
                  <a:extLst>
                    <a:ext uri="{FF2B5EF4-FFF2-40B4-BE49-F238E27FC236}">
                      <a16:creationId xmlns:a16="http://schemas.microsoft.com/office/drawing/2014/main" id="{4C2FEB55-F6EF-4E86-ABF0-9EB77D3E4D1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896" name="Picture 2" descr="http://www.auntiepixelante.com/wp-content/uploads/2009/07/supermariobrosbeginning.png">
                  <a:extLst>
                    <a:ext uri="{FF2B5EF4-FFF2-40B4-BE49-F238E27FC236}">
                      <a16:creationId xmlns:a16="http://schemas.microsoft.com/office/drawing/2014/main" id="{A863DF8E-B971-4E53-B292-685A81258412}"/>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897" name="Picture 2" descr="http://images3.wikia.nocookie.net/__cb20100526001320/wii/images/d/df/800px-Brick_Blocks-1-.png">
                  <a:extLst>
                    <a:ext uri="{FF2B5EF4-FFF2-40B4-BE49-F238E27FC236}">
                      <a16:creationId xmlns:a16="http://schemas.microsoft.com/office/drawing/2014/main" id="{A10333B9-6909-4339-BE16-29AE695026E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98" name="Picture 2" descr="http://images3.wikia.nocookie.net/__cb20100526001320/wii/images/d/df/800px-Brick_Blocks-1-.png">
                  <a:extLst>
                    <a:ext uri="{FF2B5EF4-FFF2-40B4-BE49-F238E27FC236}">
                      <a16:creationId xmlns:a16="http://schemas.microsoft.com/office/drawing/2014/main" id="{F9DFC1EA-C79A-40FA-A587-D6CFA79ACF0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99" name="Picture 2" descr="http://images3.wikia.nocookie.net/__cb20100526001320/wii/images/d/df/800px-Brick_Blocks-1-.png">
                  <a:extLst>
                    <a:ext uri="{FF2B5EF4-FFF2-40B4-BE49-F238E27FC236}">
                      <a16:creationId xmlns:a16="http://schemas.microsoft.com/office/drawing/2014/main" id="{2EE8916B-347F-4281-A97D-37F9CA7487B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0" name="Picture 2" descr="http://images3.wikia.nocookie.net/__cb20100526001320/wii/images/d/df/800px-Brick_Blocks-1-.png">
                  <a:extLst>
                    <a:ext uri="{FF2B5EF4-FFF2-40B4-BE49-F238E27FC236}">
                      <a16:creationId xmlns:a16="http://schemas.microsoft.com/office/drawing/2014/main" id="{F4CCD267-D75B-4C59-951D-6B41DCD17AF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1" name="Picture 2" descr="http://images3.wikia.nocookie.net/__cb20100526001320/wii/images/d/df/800px-Brick_Blocks-1-.png">
                  <a:extLst>
                    <a:ext uri="{FF2B5EF4-FFF2-40B4-BE49-F238E27FC236}">
                      <a16:creationId xmlns:a16="http://schemas.microsoft.com/office/drawing/2014/main" id="{15117856-E186-4624-A1EC-0A563B1F213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2" name="Picture 2" descr="http://images3.wikia.nocookie.net/__cb20100526001320/wii/images/d/df/800px-Brick_Blocks-1-.png">
                  <a:extLst>
                    <a:ext uri="{FF2B5EF4-FFF2-40B4-BE49-F238E27FC236}">
                      <a16:creationId xmlns:a16="http://schemas.microsoft.com/office/drawing/2014/main" id="{EACDBD00-0BA7-42B5-88A5-2B19B872965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3" name="Picture 2" descr="http://images3.wikia.nocookie.net/__cb20100526001320/wii/images/d/df/800px-Brick_Blocks-1-.png">
                  <a:extLst>
                    <a:ext uri="{FF2B5EF4-FFF2-40B4-BE49-F238E27FC236}">
                      <a16:creationId xmlns:a16="http://schemas.microsoft.com/office/drawing/2014/main" id="{039C1D4D-B127-411E-8D01-86FE096133F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4" name="Picture 2" descr="http://images3.wikia.nocookie.net/__cb20100526001320/wii/images/d/df/800px-Brick_Blocks-1-.png">
                  <a:extLst>
                    <a:ext uri="{FF2B5EF4-FFF2-40B4-BE49-F238E27FC236}">
                      <a16:creationId xmlns:a16="http://schemas.microsoft.com/office/drawing/2014/main" id="{6ACF6919-D591-4B3E-BFEA-DF7E6849487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5" name="Picture 2" descr="http://images3.wikia.nocookie.net/__cb20100526001320/wii/images/d/df/800px-Brick_Blocks-1-.png">
                  <a:extLst>
                    <a:ext uri="{FF2B5EF4-FFF2-40B4-BE49-F238E27FC236}">
                      <a16:creationId xmlns:a16="http://schemas.microsoft.com/office/drawing/2014/main" id="{7C7BFEA7-C341-4B96-BB67-228452BA8C9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6" name="Picture 2" descr="http://images3.wikia.nocookie.net/__cb20100526001320/wii/images/d/df/800px-Brick_Blocks-1-.png">
                  <a:extLst>
                    <a:ext uri="{FF2B5EF4-FFF2-40B4-BE49-F238E27FC236}">
                      <a16:creationId xmlns:a16="http://schemas.microsoft.com/office/drawing/2014/main" id="{B09531E9-3BB3-4FA4-B719-8B1D511AA74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7" name="Picture 2" descr="http://images3.wikia.nocookie.net/__cb20100526001320/wii/images/d/df/800px-Brick_Blocks-1-.png">
                  <a:extLst>
                    <a:ext uri="{FF2B5EF4-FFF2-40B4-BE49-F238E27FC236}">
                      <a16:creationId xmlns:a16="http://schemas.microsoft.com/office/drawing/2014/main" id="{74BADE0A-5F3F-4B02-AE5C-8239E5A7667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8" name="Picture 2" descr="http://images3.wikia.nocookie.net/__cb20100526001320/wii/images/d/df/800px-Brick_Blocks-1-.png">
                  <a:extLst>
                    <a:ext uri="{FF2B5EF4-FFF2-40B4-BE49-F238E27FC236}">
                      <a16:creationId xmlns:a16="http://schemas.microsoft.com/office/drawing/2014/main" id="{EB5043FD-C86B-4C49-AA1E-589E3A825BC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09" name="Picture 2" descr="http://images3.wikia.nocookie.net/__cb20100526001320/wii/images/d/df/800px-Brick_Blocks-1-.png">
                  <a:extLst>
                    <a:ext uri="{FF2B5EF4-FFF2-40B4-BE49-F238E27FC236}">
                      <a16:creationId xmlns:a16="http://schemas.microsoft.com/office/drawing/2014/main" id="{B11B59CE-83E5-4E12-B782-5E16BC14FB8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10" name="Picture 2" descr="http://images3.wikia.nocookie.net/__cb20100526001320/wii/images/d/df/800px-Brick_Blocks-1-.png">
                  <a:extLst>
                    <a:ext uri="{FF2B5EF4-FFF2-40B4-BE49-F238E27FC236}">
                      <a16:creationId xmlns:a16="http://schemas.microsoft.com/office/drawing/2014/main" id="{71169025-B057-4D11-AB28-1CF03B35645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11" name="Picture 2" descr="http://images3.wikia.nocookie.net/__cb20100526001320/wii/images/d/df/800px-Brick_Blocks-1-.png">
                  <a:extLst>
                    <a:ext uri="{FF2B5EF4-FFF2-40B4-BE49-F238E27FC236}">
                      <a16:creationId xmlns:a16="http://schemas.microsoft.com/office/drawing/2014/main" id="{14027AD2-458C-43A2-B4B9-090086D798E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12" name="Picture 2" descr="http://images3.wikia.nocookie.net/__cb20100526001320/wii/images/d/df/800px-Brick_Blocks-1-.png">
                  <a:extLst>
                    <a:ext uri="{FF2B5EF4-FFF2-40B4-BE49-F238E27FC236}">
                      <a16:creationId xmlns:a16="http://schemas.microsoft.com/office/drawing/2014/main" id="{C197DEC1-B0AB-4854-8BFA-4EF8F553804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13" name="Picture 2" descr="http://images3.wikia.nocookie.net/__cb20100526001320/wii/images/d/df/800px-Brick_Blocks-1-.png">
                  <a:extLst>
                    <a:ext uri="{FF2B5EF4-FFF2-40B4-BE49-F238E27FC236}">
                      <a16:creationId xmlns:a16="http://schemas.microsoft.com/office/drawing/2014/main" id="{51B67E0E-DD9D-4058-B06B-2480812CDB0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914" name="Rectangle 3913">
                  <a:extLst>
                    <a:ext uri="{FF2B5EF4-FFF2-40B4-BE49-F238E27FC236}">
                      <a16:creationId xmlns:a16="http://schemas.microsoft.com/office/drawing/2014/main" id="{559E7FCF-7182-4EAD-9DB8-5130622DC0FD}"/>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15" name="Picture 2" descr="http://images3.wikia.nocookie.net/__cb20100526001320/wii/images/d/df/800px-Brick_Blocks-1-.png">
                  <a:extLst>
                    <a:ext uri="{FF2B5EF4-FFF2-40B4-BE49-F238E27FC236}">
                      <a16:creationId xmlns:a16="http://schemas.microsoft.com/office/drawing/2014/main" id="{3A56A90C-26F0-4C5F-B580-18B7ACA15A0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16" name="Picture 2" descr="http://images3.wikia.nocookie.net/__cb20100526001320/wii/images/d/df/800px-Brick_Blocks-1-.png">
                  <a:extLst>
                    <a:ext uri="{FF2B5EF4-FFF2-40B4-BE49-F238E27FC236}">
                      <a16:creationId xmlns:a16="http://schemas.microsoft.com/office/drawing/2014/main" id="{8A83028F-BC00-4C0C-A998-62668E46877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17" name="Picture 2" descr="http://www.auntiepixelante.com/wp-content/uploads/2009/07/supermariobrosbeginning.png">
                  <a:extLst>
                    <a:ext uri="{FF2B5EF4-FFF2-40B4-BE49-F238E27FC236}">
                      <a16:creationId xmlns:a16="http://schemas.microsoft.com/office/drawing/2014/main" id="{02966456-6C9C-4708-B85E-86311B3FB18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18" name="Picture 2" descr="http://www.auntiepixelante.com/wp-content/uploads/2009/07/supermariobrosbeginning.png">
                  <a:extLst>
                    <a:ext uri="{FF2B5EF4-FFF2-40B4-BE49-F238E27FC236}">
                      <a16:creationId xmlns:a16="http://schemas.microsoft.com/office/drawing/2014/main" id="{D1370AD3-4AF0-429D-8DCA-5FF3FD3D777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19" name="Picture 2" descr="http://www.auntiepixelante.com/wp-content/uploads/2009/07/supermariobrosbeginning.png">
                  <a:extLst>
                    <a:ext uri="{FF2B5EF4-FFF2-40B4-BE49-F238E27FC236}">
                      <a16:creationId xmlns:a16="http://schemas.microsoft.com/office/drawing/2014/main" id="{DB1F4C62-6583-494D-8F7F-302F1A2C44D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20" name="Picture 2" descr="http://www.auntiepixelante.com/wp-content/uploads/2009/07/supermariobrosbeginning.png">
                  <a:extLst>
                    <a:ext uri="{FF2B5EF4-FFF2-40B4-BE49-F238E27FC236}">
                      <a16:creationId xmlns:a16="http://schemas.microsoft.com/office/drawing/2014/main" id="{7B0DED7D-12F7-428C-AEEF-3F94AEC4662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21" name="Picture 2" descr="http://www.auntiepixelante.com/wp-content/uploads/2009/07/supermariobrosbeginning.png">
                  <a:extLst>
                    <a:ext uri="{FF2B5EF4-FFF2-40B4-BE49-F238E27FC236}">
                      <a16:creationId xmlns:a16="http://schemas.microsoft.com/office/drawing/2014/main" id="{330159AB-CA83-49D3-9082-B331D463FCC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22" name="Picture 2" descr="http://www.auntiepixelante.com/wp-content/uploads/2009/07/supermariobrosbeginning.png">
                  <a:extLst>
                    <a:ext uri="{FF2B5EF4-FFF2-40B4-BE49-F238E27FC236}">
                      <a16:creationId xmlns:a16="http://schemas.microsoft.com/office/drawing/2014/main" id="{2F3E514E-B5C5-4919-AA95-7483A70498B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23" name="Picture 2" descr="http://www.auntiepixelante.com/wp-content/uploads/2009/07/supermariobrosbeginning.png">
                  <a:extLst>
                    <a:ext uri="{FF2B5EF4-FFF2-40B4-BE49-F238E27FC236}">
                      <a16:creationId xmlns:a16="http://schemas.microsoft.com/office/drawing/2014/main" id="{BD5D4071-5FB7-4496-85F1-2BBBB361F77E}"/>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924" name="Picture 2" descr="http://www.auntiepixelante.com/wp-content/uploads/2009/07/supermariobrosbeginning.png">
                  <a:extLst>
                    <a:ext uri="{FF2B5EF4-FFF2-40B4-BE49-F238E27FC236}">
                      <a16:creationId xmlns:a16="http://schemas.microsoft.com/office/drawing/2014/main" id="{7045E423-5DD8-4B9B-8D5D-B633F833A9D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925" name="Picture 2" descr="http://www.auntiepixelante.com/wp-content/uploads/2009/07/supermariobrosbeginning.png">
                  <a:extLst>
                    <a:ext uri="{FF2B5EF4-FFF2-40B4-BE49-F238E27FC236}">
                      <a16:creationId xmlns:a16="http://schemas.microsoft.com/office/drawing/2014/main" id="{B2B85062-74E2-476E-A2F3-A151FE9BB39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926" name="Picture 2" descr="http://www.auntiepixelante.com/wp-content/uploads/2009/07/supermariobrosbeginning.png">
                  <a:extLst>
                    <a:ext uri="{FF2B5EF4-FFF2-40B4-BE49-F238E27FC236}">
                      <a16:creationId xmlns:a16="http://schemas.microsoft.com/office/drawing/2014/main" id="{68136A9D-3EC4-43B1-B8BB-F3C0705EC55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927" name="Picture 2" descr="http://www.auntiepixelante.com/wp-content/uploads/2009/07/supermariobrosbeginning.png">
                  <a:extLst>
                    <a:ext uri="{FF2B5EF4-FFF2-40B4-BE49-F238E27FC236}">
                      <a16:creationId xmlns:a16="http://schemas.microsoft.com/office/drawing/2014/main" id="{231342C7-2EBE-45AD-A880-64F9608FDE5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928" name="Picture 2" descr="http://www.auntiepixelante.com/wp-content/uploads/2009/07/supermariobrosbeginning.png">
                  <a:extLst>
                    <a:ext uri="{FF2B5EF4-FFF2-40B4-BE49-F238E27FC236}">
                      <a16:creationId xmlns:a16="http://schemas.microsoft.com/office/drawing/2014/main" id="{F0428811-A261-42A0-B4E8-D4EEE924444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58" name="Group 3857">
                <a:extLst>
                  <a:ext uri="{FF2B5EF4-FFF2-40B4-BE49-F238E27FC236}">
                    <a16:creationId xmlns:a16="http://schemas.microsoft.com/office/drawing/2014/main" id="{85572154-5B11-407C-8E57-B59B501E71B5}"/>
                  </a:ext>
                </a:extLst>
              </p:cNvPr>
              <p:cNvGrpSpPr/>
              <p:nvPr/>
            </p:nvGrpSpPr>
            <p:grpSpPr>
              <a:xfrm>
                <a:off x="2862330" y="442277"/>
                <a:ext cx="2496066" cy="3201352"/>
                <a:chOff x="-6175887" y="7838768"/>
                <a:chExt cx="2496066" cy="3201352"/>
              </a:xfrm>
            </p:grpSpPr>
            <p:pic>
              <p:nvPicPr>
                <p:cNvPr id="3859" name="Picture 2" descr="http://www.auntiepixelante.com/wp-content/uploads/2009/07/supermariobrosbeginning.png">
                  <a:extLst>
                    <a:ext uri="{FF2B5EF4-FFF2-40B4-BE49-F238E27FC236}">
                      <a16:creationId xmlns:a16="http://schemas.microsoft.com/office/drawing/2014/main" id="{5317B869-8A9F-4DA7-99F4-B6D8BEE4918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860" name="Picture 2" descr="http://www.auntiepixelante.com/wp-content/uploads/2009/07/supermariobrosbeginning.png">
                  <a:extLst>
                    <a:ext uri="{FF2B5EF4-FFF2-40B4-BE49-F238E27FC236}">
                      <a16:creationId xmlns:a16="http://schemas.microsoft.com/office/drawing/2014/main" id="{E8503D1E-F18B-4F36-940B-DF0682058A7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861" name="Picture 2" descr="http://www.auntiepixelante.com/wp-content/uploads/2009/07/supermariobrosbeginning.png">
                  <a:extLst>
                    <a:ext uri="{FF2B5EF4-FFF2-40B4-BE49-F238E27FC236}">
                      <a16:creationId xmlns:a16="http://schemas.microsoft.com/office/drawing/2014/main" id="{00EC1BB8-8269-40AF-8DD1-0DA589AEF76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862" name="Picture 2" descr="http://images3.wikia.nocookie.net/__cb20100526001320/wii/images/d/df/800px-Brick_Blocks-1-.png">
                  <a:extLst>
                    <a:ext uri="{FF2B5EF4-FFF2-40B4-BE49-F238E27FC236}">
                      <a16:creationId xmlns:a16="http://schemas.microsoft.com/office/drawing/2014/main" id="{07EAF59C-3C22-49B1-BC98-A2B2A03036E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3" name="Picture 2" descr="http://images3.wikia.nocookie.net/__cb20100526001320/wii/images/d/df/800px-Brick_Blocks-1-.png">
                  <a:extLst>
                    <a:ext uri="{FF2B5EF4-FFF2-40B4-BE49-F238E27FC236}">
                      <a16:creationId xmlns:a16="http://schemas.microsoft.com/office/drawing/2014/main" id="{E29D31AA-8F55-4C29-B358-098AD3438E1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4" name="Picture 2" descr="http://images3.wikia.nocookie.net/__cb20100526001320/wii/images/d/df/800px-Brick_Blocks-1-.png">
                  <a:extLst>
                    <a:ext uri="{FF2B5EF4-FFF2-40B4-BE49-F238E27FC236}">
                      <a16:creationId xmlns:a16="http://schemas.microsoft.com/office/drawing/2014/main" id="{C56EDD64-BE30-4E86-9F14-E702D522F02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5" name="Picture 2" descr="http://images3.wikia.nocookie.net/__cb20100526001320/wii/images/d/df/800px-Brick_Blocks-1-.png">
                  <a:extLst>
                    <a:ext uri="{FF2B5EF4-FFF2-40B4-BE49-F238E27FC236}">
                      <a16:creationId xmlns:a16="http://schemas.microsoft.com/office/drawing/2014/main" id="{9D58F831-0C3D-41BC-9FE5-47CECBC6086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6" name="Picture 2" descr="http://images3.wikia.nocookie.net/__cb20100526001320/wii/images/d/df/800px-Brick_Blocks-1-.png">
                  <a:extLst>
                    <a:ext uri="{FF2B5EF4-FFF2-40B4-BE49-F238E27FC236}">
                      <a16:creationId xmlns:a16="http://schemas.microsoft.com/office/drawing/2014/main" id="{AB7045DC-E8C1-4EEF-85C0-3C6BBC34BB9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7" name="Picture 2" descr="http://images3.wikia.nocookie.net/__cb20100526001320/wii/images/d/df/800px-Brick_Blocks-1-.png">
                  <a:extLst>
                    <a:ext uri="{FF2B5EF4-FFF2-40B4-BE49-F238E27FC236}">
                      <a16:creationId xmlns:a16="http://schemas.microsoft.com/office/drawing/2014/main" id="{E3CCEEDE-15A4-4AC9-8D98-B196E387A5B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8" name="Picture 2" descr="http://images3.wikia.nocookie.net/__cb20100526001320/wii/images/d/df/800px-Brick_Blocks-1-.png">
                  <a:extLst>
                    <a:ext uri="{FF2B5EF4-FFF2-40B4-BE49-F238E27FC236}">
                      <a16:creationId xmlns:a16="http://schemas.microsoft.com/office/drawing/2014/main" id="{4892080D-DE01-4097-9E9A-B865167F001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69" name="Picture 2" descr="http://images3.wikia.nocookie.net/__cb20100526001320/wii/images/d/df/800px-Brick_Blocks-1-.png">
                  <a:extLst>
                    <a:ext uri="{FF2B5EF4-FFF2-40B4-BE49-F238E27FC236}">
                      <a16:creationId xmlns:a16="http://schemas.microsoft.com/office/drawing/2014/main" id="{AEEAABC3-FE9E-4904-BAD6-8E616336AC0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0" name="Picture 2" descr="http://images3.wikia.nocookie.net/__cb20100526001320/wii/images/d/df/800px-Brick_Blocks-1-.png">
                  <a:extLst>
                    <a:ext uri="{FF2B5EF4-FFF2-40B4-BE49-F238E27FC236}">
                      <a16:creationId xmlns:a16="http://schemas.microsoft.com/office/drawing/2014/main" id="{0D80CD0D-DB05-4592-A96A-05FE790393F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1" name="Picture 2" descr="http://images3.wikia.nocookie.net/__cb20100526001320/wii/images/d/df/800px-Brick_Blocks-1-.png">
                  <a:extLst>
                    <a:ext uri="{FF2B5EF4-FFF2-40B4-BE49-F238E27FC236}">
                      <a16:creationId xmlns:a16="http://schemas.microsoft.com/office/drawing/2014/main" id="{FDFB9767-9563-4705-9682-3C4CA87C56D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2" name="Picture 2" descr="http://images3.wikia.nocookie.net/__cb20100526001320/wii/images/d/df/800px-Brick_Blocks-1-.png">
                  <a:extLst>
                    <a:ext uri="{FF2B5EF4-FFF2-40B4-BE49-F238E27FC236}">
                      <a16:creationId xmlns:a16="http://schemas.microsoft.com/office/drawing/2014/main" id="{2D9FB25F-8AFA-4E36-8E22-A229997C45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3" name="Picture 2" descr="http://images3.wikia.nocookie.net/__cb20100526001320/wii/images/d/df/800px-Brick_Blocks-1-.png">
                  <a:extLst>
                    <a:ext uri="{FF2B5EF4-FFF2-40B4-BE49-F238E27FC236}">
                      <a16:creationId xmlns:a16="http://schemas.microsoft.com/office/drawing/2014/main" id="{878A943D-F220-4A30-AAE3-E0CCC819A4C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4" name="Picture 2" descr="http://images3.wikia.nocookie.net/__cb20100526001320/wii/images/d/df/800px-Brick_Blocks-1-.png">
                  <a:extLst>
                    <a:ext uri="{FF2B5EF4-FFF2-40B4-BE49-F238E27FC236}">
                      <a16:creationId xmlns:a16="http://schemas.microsoft.com/office/drawing/2014/main" id="{6351A3AD-B53C-4571-AB92-AF2018A4E08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5" name="Picture 2" descr="http://images3.wikia.nocookie.net/__cb20100526001320/wii/images/d/df/800px-Brick_Blocks-1-.png">
                  <a:extLst>
                    <a:ext uri="{FF2B5EF4-FFF2-40B4-BE49-F238E27FC236}">
                      <a16:creationId xmlns:a16="http://schemas.microsoft.com/office/drawing/2014/main" id="{F9469573-305A-4F1D-83D0-B2B57A3382F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6" name="Picture 2" descr="http://images3.wikia.nocookie.net/__cb20100526001320/wii/images/d/df/800px-Brick_Blocks-1-.png">
                  <a:extLst>
                    <a:ext uri="{FF2B5EF4-FFF2-40B4-BE49-F238E27FC236}">
                      <a16:creationId xmlns:a16="http://schemas.microsoft.com/office/drawing/2014/main" id="{22805F39-2787-4C32-99B1-20A7B3BA193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7" name="Picture 2" descr="http://images3.wikia.nocookie.net/__cb20100526001320/wii/images/d/df/800px-Brick_Blocks-1-.png">
                  <a:extLst>
                    <a:ext uri="{FF2B5EF4-FFF2-40B4-BE49-F238E27FC236}">
                      <a16:creationId xmlns:a16="http://schemas.microsoft.com/office/drawing/2014/main" id="{4E957F40-C1D1-4D3E-9C86-CA2A772414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78" name="Picture 2" descr="http://images3.wikia.nocookie.net/__cb20100526001320/wii/images/d/df/800px-Brick_Blocks-1-.png">
                  <a:extLst>
                    <a:ext uri="{FF2B5EF4-FFF2-40B4-BE49-F238E27FC236}">
                      <a16:creationId xmlns:a16="http://schemas.microsoft.com/office/drawing/2014/main" id="{56D10EA4-664A-4F23-B4E3-89613022B5E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879" name="Rectangle 3878">
                  <a:extLst>
                    <a:ext uri="{FF2B5EF4-FFF2-40B4-BE49-F238E27FC236}">
                      <a16:creationId xmlns:a16="http://schemas.microsoft.com/office/drawing/2014/main" id="{46A5281C-9FDC-4DFF-87FE-71A70293F7BB}"/>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80" name="Picture 2" descr="http://images3.wikia.nocookie.net/__cb20100526001320/wii/images/d/df/800px-Brick_Blocks-1-.png">
                  <a:extLst>
                    <a:ext uri="{FF2B5EF4-FFF2-40B4-BE49-F238E27FC236}">
                      <a16:creationId xmlns:a16="http://schemas.microsoft.com/office/drawing/2014/main" id="{27B7F48A-DF11-4EC8-8FA2-4AF08220863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81" name="Picture 2" descr="http://images3.wikia.nocookie.net/__cb20100526001320/wii/images/d/df/800px-Brick_Blocks-1-.png">
                  <a:extLst>
                    <a:ext uri="{FF2B5EF4-FFF2-40B4-BE49-F238E27FC236}">
                      <a16:creationId xmlns:a16="http://schemas.microsoft.com/office/drawing/2014/main" id="{09C9047B-A2E6-410B-9F02-5B65A3F1C75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882" name="Picture 2" descr="http://www.auntiepixelante.com/wp-content/uploads/2009/07/supermariobrosbeginning.png">
                  <a:extLst>
                    <a:ext uri="{FF2B5EF4-FFF2-40B4-BE49-F238E27FC236}">
                      <a16:creationId xmlns:a16="http://schemas.microsoft.com/office/drawing/2014/main" id="{D5E8CC43-3DD9-4A08-BE7A-2EACA82CADF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83" name="Picture 2" descr="http://www.auntiepixelante.com/wp-content/uploads/2009/07/supermariobrosbeginning.png">
                  <a:extLst>
                    <a:ext uri="{FF2B5EF4-FFF2-40B4-BE49-F238E27FC236}">
                      <a16:creationId xmlns:a16="http://schemas.microsoft.com/office/drawing/2014/main" id="{FB3A189C-DB37-4689-93B7-068AA189AB8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84" name="Picture 2" descr="http://www.auntiepixelante.com/wp-content/uploads/2009/07/supermariobrosbeginning.png">
                  <a:extLst>
                    <a:ext uri="{FF2B5EF4-FFF2-40B4-BE49-F238E27FC236}">
                      <a16:creationId xmlns:a16="http://schemas.microsoft.com/office/drawing/2014/main" id="{0429CE7C-86EB-42F4-9569-9D08F430803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85" name="Picture 2" descr="http://www.auntiepixelante.com/wp-content/uploads/2009/07/supermariobrosbeginning.png">
                  <a:extLst>
                    <a:ext uri="{FF2B5EF4-FFF2-40B4-BE49-F238E27FC236}">
                      <a16:creationId xmlns:a16="http://schemas.microsoft.com/office/drawing/2014/main" id="{4E108C62-B2AA-47FC-A632-2B888C22C3D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86" name="Picture 2" descr="http://www.auntiepixelante.com/wp-content/uploads/2009/07/supermariobrosbeginning.png">
                  <a:extLst>
                    <a:ext uri="{FF2B5EF4-FFF2-40B4-BE49-F238E27FC236}">
                      <a16:creationId xmlns:a16="http://schemas.microsoft.com/office/drawing/2014/main" id="{803F25C5-DD3E-4A98-B51C-72121959C4D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87" name="Picture 2" descr="http://www.auntiepixelante.com/wp-content/uploads/2009/07/supermariobrosbeginning.png">
                  <a:extLst>
                    <a:ext uri="{FF2B5EF4-FFF2-40B4-BE49-F238E27FC236}">
                      <a16:creationId xmlns:a16="http://schemas.microsoft.com/office/drawing/2014/main" id="{2D63B918-726D-422C-B6DC-AB10CC8E2E4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888" name="Picture 2" descr="http://www.auntiepixelante.com/wp-content/uploads/2009/07/supermariobrosbeginning.png">
                  <a:extLst>
                    <a:ext uri="{FF2B5EF4-FFF2-40B4-BE49-F238E27FC236}">
                      <a16:creationId xmlns:a16="http://schemas.microsoft.com/office/drawing/2014/main" id="{48C98598-61BD-4B9F-A045-C5E1D996191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889" name="Picture 2" descr="http://www.auntiepixelante.com/wp-content/uploads/2009/07/supermariobrosbeginning.png">
                  <a:extLst>
                    <a:ext uri="{FF2B5EF4-FFF2-40B4-BE49-F238E27FC236}">
                      <a16:creationId xmlns:a16="http://schemas.microsoft.com/office/drawing/2014/main" id="{E25B01E7-71A6-4A88-AA15-349F74279DB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890" name="Picture 2" descr="http://www.auntiepixelante.com/wp-content/uploads/2009/07/supermariobrosbeginning.png">
                  <a:extLst>
                    <a:ext uri="{FF2B5EF4-FFF2-40B4-BE49-F238E27FC236}">
                      <a16:creationId xmlns:a16="http://schemas.microsoft.com/office/drawing/2014/main" id="{174B01AF-5F5F-4F9A-8894-E07E76DDA17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891" name="Picture 2" descr="http://www.auntiepixelante.com/wp-content/uploads/2009/07/supermariobrosbeginning.png">
                  <a:extLst>
                    <a:ext uri="{FF2B5EF4-FFF2-40B4-BE49-F238E27FC236}">
                      <a16:creationId xmlns:a16="http://schemas.microsoft.com/office/drawing/2014/main" id="{9D02E9F1-F799-4687-BD37-B5EAE8351F0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92" name="Picture 2" descr="http://www.auntiepixelante.com/wp-content/uploads/2009/07/supermariobrosbeginning.png">
                  <a:extLst>
                    <a:ext uri="{FF2B5EF4-FFF2-40B4-BE49-F238E27FC236}">
                      <a16:creationId xmlns:a16="http://schemas.microsoft.com/office/drawing/2014/main" id="{337B08D5-096B-441F-AA13-93032A0AD7B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893" name="Picture 2" descr="http://www.auntiepixelante.com/wp-content/uploads/2009/07/supermariobrosbeginning.png">
                  <a:extLst>
                    <a:ext uri="{FF2B5EF4-FFF2-40B4-BE49-F238E27FC236}">
                      <a16:creationId xmlns:a16="http://schemas.microsoft.com/office/drawing/2014/main" id="{CDAB6A77-C2C1-4C59-9548-632A3275050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929" name="TextBox 3928">
              <a:extLst>
                <a:ext uri="{FF2B5EF4-FFF2-40B4-BE49-F238E27FC236}">
                  <a16:creationId xmlns:a16="http://schemas.microsoft.com/office/drawing/2014/main" id="{68D61E53-7629-4EF7-9367-A2B1F41D5911}"/>
                </a:ext>
              </a:extLst>
            </p:cNvPr>
            <p:cNvSpPr txBox="1"/>
            <p:nvPr/>
          </p:nvSpPr>
          <p:spPr>
            <a:xfrm>
              <a:off x="25728" y="5278486"/>
              <a:ext cx="1552576" cy="1200329"/>
            </a:xfrm>
            <a:prstGeom prst="rect">
              <a:avLst/>
            </a:prstGeom>
            <a:noFill/>
          </p:spPr>
          <p:txBody>
            <a:bodyPr wrap="square" rtlCol="0">
              <a:spAutoFit/>
            </a:bodyPr>
            <a:lstStyle/>
            <a:p>
              <a:pPr algn="ctr"/>
              <a:r>
                <a:rPr lang="en-US" sz="7200" dirty="0">
                  <a:latin typeface="Super Mario 256" pitchFamily="2" charset="0"/>
                </a:rPr>
                <a:t>2</a:t>
              </a:r>
            </a:p>
          </p:txBody>
        </p:sp>
        <p:sp>
          <p:nvSpPr>
            <p:cNvPr id="3930" name="TextBox 3929">
              <a:extLst>
                <a:ext uri="{FF2B5EF4-FFF2-40B4-BE49-F238E27FC236}">
                  <a16:creationId xmlns:a16="http://schemas.microsoft.com/office/drawing/2014/main" id="{96995CEA-4F73-46BE-8604-10241C942479}"/>
                </a:ext>
              </a:extLst>
            </p:cNvPr>
            <p:cNvSpPr txBox="1"/>
            <p:nvPr/>
          </p:nvSpPr>
          <p:spPr>
            <a:xfrm>
              <a:off x="193336" y="5576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3931" name="TextBox 3930">
              <a:extLst>
                <a:ext uri="{FF2B5EF4-FFF2-40B4-BE49-F238E27FC236}">
                  <a16:creationId xmlns:a16="http://schemas.microsoft.com/office/drawing/2014/main" id="{803653FD-7D31-4E57-AE1D-0EAEB1E89128}"/>
                </a:ext>
              </a:extLst>
            </p:cNvPr>
            <p:cNvSpPr txBox="1"/>
            <p:nvPr/>
          </p:nvSpPr>
          <p:spPr>
            <a:xfrm>
              <a:off x="-555716" y="5276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Place</a:t>
              </a:r>
            </a:p>
          </p:txBody>
        </p:sp>
        <p:sp>
          <p:nvSpPr>
            <p:cNvPr id="3932" name="Snip Same Side Corner Rectangle 2">
              <a:extLst>
                <a:ext uri="{FF2B5EF4-FFF2-40B4-BE49-F238E27FC236}">
                  <a16:creationId xmlns:a16="http://schemas.microsoft.com/office/drawing/2014/main" id="{4A387840-59F8-41B0-9F68-5CF0ECAEF58B}"/>
                </a:ext>
              </a:extLst>
            </p:cNvPr>
            <p:cNvSpPr/>
            <p:nvPr/>
          </p:nvSpPr>
          <p:spPr>
            <a:xfrm flipV="1">
              <a:off x="1973554" y="5161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33" name="Group 3932">
              <a:extLst>
                <a:ext uri="{FF2B5EF4-FFF2-40B4-BE49-F238E27FC236}">
                  <a16:creationId xmlns:a16="http://schemas.microsoft.com/office/drawing/2014/main" id="{F4212EF0-A05D-455F-B5E8-6FBB89E08211}"/>
                </a:ext>
              </a:extLst>
            </p:cNvPr>
            <p:cNvGrpSpPr/>
            <p:nvPr/>
          </p:nvGrpSpPr>
          <p:grpSpPr>
            <a:xfrm>
              <a:off x="1983897" y="4991100"/>
              <a:ext cx="215532" cy="442824"/>
              <a:chOff x="-13441892" y="7848258"/>
              <a:chExt cx="215532" cy="442824"/>
            </a:xfrm>
          </p:grpSpPr>
          <p:pic>
            <p:nvPicPr>
              <p:cNvPr id="3934" name="Picture 4" descr="Image result for mario pixel shell">
                <a:extLst>
                  <a:ext uri="{FF2B5EF4-FFF2-40B4-BE49-F238E27FC236}">
                    <a16:creationId xmlns:a16="http://schemas.microsoft.com/office/drawing/2014/main" id="{CC84B4B4-8400-48DE-BA98-6022BEC681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3935" name="TextBox 3934">
                <a:extLst>
                  <a:ext uri="{FF2B5EF4-FFF2-40B4-BE49-F238E27FC236}">
                    <a16:creationId xmlns:a16="http://schemas.microsoft.com/office/drawing/2014/main" id="{8F9CA521-EAD3-4D70-BA6C-302C547A5C03}"/>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3936" name="TextBox 3935">
              <a:extLst>
                <a:ext uri="{FF2B5EF4-FFF2-40B4-BE49-F238E27FC236}">
                  <a16:creationId xmlns:a16="http://schemas.microsoft.com/office/drawing/2014/main" id="{D408B937-0730-4727-93ED-296BEB6343DB}"/>
                </a:ext>
              </a:extLst>
            </p:cNvPr>
            <p:cNvSpPr txBox="1"/>
            <p:nvPr/>
          </p:nvSpPr>
          <p:spPr>
            <a:xfrm>
              <a:off x="147648" y="6748642"/>
              <a:ext cx="805403" cy="523220"/>
            </a:xfrm>
            <a:prstGeom prst="rect">
              <a:avLst/>
            </a:prstGeom>
            <a:noFill/>
            <a:effectLst/>
          </p:spPr>
          <p:txBody>
            <a:bodyPr wrap="square" rtlCol="0">
              <a:spAutoFit/>
            </a:bodyPr>
            <a:lstStyle/>
            <a:p>
              <a:r>
                <a:rPr lang="en-US" sz="2800" b="1" dirty="0"/>
                <a:t>200</a:t>
              </a:r>
              <a:endParaRPr lang="en-US" sz="2400" b="1" dirty="0"/>
            </a:p>
          </p:txBody>
        </p:sp>
        <p:pic>
          <p:nvPicPr>
            <p:cNvPr id="3937" name="Picture 2" descr="http://www.mariowiki.com/images/2/29/PrincessPeachEmblem.png">
              <a:extLst>
                <a:ext uri="{FF2B5EF4-FFF2-40B4-BE49-F238E27FC236}">
                  <a16:creationId xmlns:a16="http://schemas.microsoft.com/office/drawing/2014/main" id="{8D203454-30EF-489A-93BE-6F97259F1C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9847" y="6741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3938" name="Group 3937">
              <a:extLst>
                <a:ext uri="{FF2B5EF4-FFF2-40B4-BE49-F238E27FC236}">
                  <a16:creationId xmlns:a16="http://schemas.microsoft.com/office/drawing/2014/main" id="{A5FE7E92-D639-48D6-BF6B-BFB966C2FCAA}"/>
                </a:ext>
              </a:extLst>
            </p:cNvPr>
            <p:cNvGrpSpPr/>
            <p:nvPr/>
          </p:nvGrpSpPr>
          <p:grpSpPr>
            <a:xfrm>
              <a:off x="2381250" y="5143932"/>
              <a:ext cx="3200400" cy="2286000"/>
              <a:chOff x="401070" y="442277"/>
              <a:chExt cx="4957326" cy="3201352"/>
            </a:xfrm>
          </p:grpSpPr>
          <p:grpSp>
            <p:nvGrpSpPr>
              <p:cNvPr id="3939" name="Group 3938">
                <a:extLst>
                  <a:ext uri="{FF2B5EF4-FFF2-40B4-BE49-F238E27FC236}">
                    <a16:creationId xmlns:a16="http://schemas.microsoft.com/office/drawing/2014/main" id="{275CEC10-A788-45BE-AC7A-730AAA97CB51}"/>
                  </a:ext>
                </a:extLst>
              </p:cNvPr>
              <p:cNvGrpSpPr/>
              <p:nvPr/>
            </p:nvGrpSpPr>
            <p:grpSpPr>
              <a:xfrm>
                <a:off x="401070" y="442277"/>
                <a:ext cx="2496066" cy="3201352"/>
                <a:chOff x="-6175887" y="7838768"/>
                <a:chExt cx="2496066" cy="3201352"/>
              </a:xfrm>
            </p:grpSpPr>
            <p:pic>
              <p:nvPicPr>
                <p:cNvPr id="3976" name="Picture 2" descr="http://www.auntiepixelante.com/wp-content/uploads/2009/07/supermariobrosbeginning.png">
                  <a:extLst>
                    <a:ext uri="{FF2B5EF4-FFF2-40B4-BE49-F238E27FC236}">
                      <a16:creationId xmlns:a16="http://schemas.microsoft.com/office/drawing/2014/main" id="{A612398A-BE87-411C-B854-7613744071B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977" name="Picture 2" descr="http://www.auntiepixelante.com/wp-content/uploads/2009/07/supermariobrosbeginning.png">
                  <a:extLst>
                    <a:ext uri="{FF2B5EF4-FFF2-40B4-BE49-F238E27FC236}">
                      <a16:creationId xmlns:a16="http://schemas.microsoft.com/office/drawing/2014/main" id="{A92AF97B-4FBB-4FEF-BC3D-0F02EF5D020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978" name="Picture 2" descr="http://www.auntiepixelante.com/wp-content/uploads/2009/07/supermariobrosbeginning.png">
                  <a:extLst>
                    <a:ext uri="{FF2B5EF4-FFF2-40B4-BE49-F238E27FC236}">
                      <a16:creationId xmlns:a16="http://schemas.microsoft.com/office/drawing/2014/main" id="{283BD6BF-2733-4C6D-93CA-134DE361681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979" name="Picture 2" descr="http://images3.wikia.nocookie.net/__cb20100526001320/wii/images/d/df/800px-Brick_Blocks-1-.png">
                  <a:extLst>
                    <a:ext uri="{FF2B5EF4-FFF2-40B4-BE49-F238E27FC236}">
                      <a16:creationId xmlns:a16="http://schemas.microsoft.com/office/drawing/2014/main" id="{FC37A9CB-EF37-419A-808A-290AA2AFC25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0" name="Picture 2" descr="http://images3.wikia.nocookie.net/__cb20100526001320/wii/images/d/df/800px-Brick_Blocks-1-.png">
                  <a:extLst>
                    <a:ext uri="{FF2B5EF4-FFF2-40B4-BE49-F238E27FC236}">
                      <a16:creationId xmlns:a16="http://schemas.microsoft.com/office/drawing/2014/main" id="{F6FC9887-B2A5-4D03-9652-48A5E7824C2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1" name="Picture 2" descr="http://images3.wikia.nocookie.net/__cb20100526001320/wii/images/d/df/800px-Brick_Blocks-1-.png">
                  <a:extLst>
                    <a:ext uri="{FF2B5EF4-FFF2-40B4-BE49-F238E27FC236}">
                      <a16:creationId xmlns:a16="http://schemas.microsoft.com/office/drawing/2014/main" id="{8AD795FF-9FB0-4C31-AE87-579A2467D77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2" name="Picture 2" descr="http://images3.wikia.nocookie.net/__cb20100526001320/wii/images/d/df/800px-Brick_Blocks-1-.png">
                  <a:extLst>
                    <a:ext uri="{FF2B5EF4-FFF2-40B4-BE49-F238E27FC236}">
                      <a16:creationId xmlns:a16="http://schemas.microsoft.com/office/drawing/2014/main" id="{9CE0074C-078B-48C0-AD68-30E32A70B08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3" name="Picture 2" descr="http://images3.wikia.nocookie.net/__cb20100526001320/wii/images/d/df/800px-Brick_Blocks-1-.png">
                  <a:extLst>
                    <a:ext uri="{FF2B5EF4-FFF2-40B4-BE49-F238E27FC236}">
                      <a16:creationId xmlns:a16="http://schemas.microsoft.com/office/drawing/2014/main" id="{C4B5E3DF-419C-4D39-A380-A19AD8FFB9E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4" name="Picture 2" descr="http://images3.wikia.nocookie.net/__cb20100526001320/wii/images/d/df/800px-Brick_Blocks-1-.png">
                  <a:extLst>
                    <a:ext uri="{FF2B5EF4-FFF2-40B4-BE49-F238E27FC236}">
                      <a16:creationId xmlns:a16="http://schemas.microsoft.com/office/drawing/2014/main" id="{76E7D6F3-6D27-402F-A34D-4F6CD6F5A37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5" name="Picture 2" descr="http://images3.wikia.nocookie.net/__cb20100526001320/wii/images/d/df/800px-Brick_Blocks-1-.png">
                  <a:extLst>
                    <a:ext uri="{FF2B5EF4-FFF2-40B4-BE49-F238E27FC236}">
                      <a16:creationId xmlns:a16="http://schemas.microsoft.com/office/drawing/2014/main" id="{CB02A556-2B2F-4740-807F-8960F23C05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6" name="Picture 2" descr="http://images3.wikia.nocookie.net/__cb20100526001320/wii/images/d/df/800px-Brick_Blocks-1-.png">
                  <a:extLst>
                    <a:ext uri="{FF2B5EF4-FFF2-40B4-BE49-F238E27FC236}">
                      <a16:creationId xmlns:a16="http://schemas.microsoft.com/office/drawing/2014/main" id="{0F28C773-1C40-420C-BFB5-3AE91B0F8C9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7" name="Picture 2" descr="http://images3.wikia.nocookie.net/__cb20100526001320/wii/images/d/df/800px-Brick_Blocks-1-.png">
                  <a:extLst>
                    <a:ext uri="{FF2B5EF4-FFF2-40B4-BE49-F238E27FC236}">
                      <a16:creationId xmlns:a16="http://schemas.microsoft.com/office/drawing/2014/main" id="{F0717FBD-745C-4B72-94A9-E6949C8F7BF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8" name="Picture 2" descr="http://images3.wikia.nocookie.net/__cb20100526001320/wii/images/d/df/800px-Brick_Blocks-1-.png">
                  <a:extLst>
                    <a:ext uri="{FF2B5EF4-FFF2-40B4-BE49-F238E27FC236}">
                      <a16:creationId xmlns:a16="http://schemas.microsoft.com/office/drawing/2014/main" id="{55493EAF-7651-4AE5-A32D-677F26E3F23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89" name="Picture 2" descr="http://images3.wikia.nocookie.net/__cb20100526001320/wii/images/d/df/800px-Brick_Blocks-1-.png">
                  <a:extLst>
                    <a:ext uri="{FF2B5EF4-FFF2-40B4-BE49-F238E27FC236}">
                      <a16:creationId xmlns:a16="http://schemas.microsoft.com/office/drawing/2014/main" id="{3DF7E0EF-6B43-4678-931D-9591BADD80D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0" name="Picture 2" descr="http://images3.wikia.nocookie.net/__cb20100526001320/wii/images/d/df/800px-Brick_Blocks-1-.png">
                  <a:extLst>
                    <a:ext uri="{FF2B5EF4-FFF2-40B4-BE49-F238E27FC236}">
                      <a16:creationId xmlns:a16="http://schemas.microsoft.com/office/drawing/2014/main" id="{49DA7136-4C89-4F98-A6C1-2E72DC9B482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1" name="Picture 2" descr="http://images3.wikia.nocookie.net/__cb20100526001320/wii/images/d/df/800px-Brick_Blocks-1-.png">
                  <a:extLst>
                    <a:ext uri="{FF2B5EF4-FFF2-40B4-BE49-F238E27FC236}">
                      <a16:creationId xmlns:a16="http://schemas.microsoft.com/office/drawing/2014/main" id="{D85AE7C6-0C88-48FF-A16E-55E30919061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2" name="Picture 2" descr="http://images3.wikia.nocookie.net/__cb20100526001320/wii/images/d/df/800px-Brick_Blocks-1-.png">
                  <a:extLst>
                    <a:ext uri="{FF2B5EF4-FFF2-40B4-BE49-F238E27FC236}">
                      <a16:creationId xmlns:a16="http://schemas.microsoft.com/office/drawing/2014/main" id="{F407E249-2F83-4B77-9C33-2350917AD44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3" name="Picture 2" descr="http://images3.wikia.nocookie.net/__cb20100526001320/wii/images/d/df/800px-Brick_Blocks-1-.png">
                  <a:extLst>
                    <a:ext uri="{FF2B5EF4-FFF2-40B4-BE49-F238E27FC236}">
                      <a16:creationId xmlns:a16="http://schemas.microsoft.com/office/drawing/2014/main" id="{680A3D48-73A6-48FE-855B-D78DE450C19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4" name="Picture 2" descr="http://images3.wikia.nocookie.net/__cb20100526001320/wii/images/d/df/800px-Brick_Blocks-1-.png">
                  <a:extLst>
                    <a:ext uri="{FF2B5EF4-FFF2-40B4-BE49-F238E27FC236}">
                      <a16:creationId xmlns:a16="http://schemas.microsoft.com/office/drawing/2014/main" id="{F3FC36C3-3B31-4456-8DE3-8A1B2BC20AC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5" name="Picture 2" descr="http://images3.wikia.nocookie.net/__cb20100526001320/wii/images/d/df/800px-Brick_Blocks-1-.png">
                  <a:extLst>
                    <a:ext uri="{FF2B5EF4-FFF2-40B4-BE49-F238E27FC236}">
                      <a16:creationId xmlns:a16="http://schemas.microsoft.com/office/drawing/2014/main" id="{56B1C6A6-6CB6-4BAF-A703-A8005E97935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996" name="Rectangle 3995">
                  <a:extLst>
                    <a:ext uri="{FF2B5EF4-FFF2-40B4-BE49-F238E27FC236}">
                      <a16:creationId xmlns:a16="http://schemas.microsoft.com/office/drawing/2014/main" id="{C2D0B969-4EBD-4300-99C4-BB099BDCD40D}"/>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7" name="Picture 2" descr="http://images3.wikia.nocookie.net/__cb20100526001320/wii/images/d/df/800px-Brick_Blocks-1-.png">
                  <a:extLst>
                    <a:ext uri="{FF2B5EF4-FFF2-40B4-BE49-F238E27FC236}">
                      <a16:creationId xmlns:a16="http://schemas.microsoft.com/office/drawing/2014/main" id="{4CDD398C-F051-45F2-8A07-EDC357624E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8" name="Picture 2" descr="http://images3.wikia.nocookie.net/__cb20100526001320/wii/images/d/df/800px-Brick_Blocks-1-.png">
                  <a:extLst>
                    <a:ext uri="{FF2B5EF4-FFF2-40B4-BE49-F238E27FC236}">
                      <a16:creationId xmlns:a16="http://schemas.microsoft.com/office/drawing/2014/main" id="{7E2BBC23-87E7-428B-A229-F92196B87B4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99" name="Picture 2" descr="http://www.auntiepixelante.com/wp-content/uploads/2009/07/supermariobrosbeginning.png">
                  <a:extLst>
                    <a:ext uri="{FF2B5EF4-FFF2-40B4-BE49-F238E27FC236}">
                      <a16:creationId xmlns:a16="http://schemas.microsoft.com/office/drawing/2014/main" id="{80D9664A-5E6B-4E7C-9FEE-A35CCF9C2C7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00" name="Picture 2" descr="http://www.auntiepixelante.com/wp-content/uploads/2009/07/supermariobrosbeginning.png">
                  <a:extLst>
                    <a:ext uri="{FF2B5EF4-FFF2-40B4-BE49-F238E27FC236}">
                      <a16:creationId xmlns:a16="http://schemas.microsoft.com/office/drawing/2014/main" id="{40467ECF-13A8-49E8-BE1B-615EED15B40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01" name="Picture 2" descr="http://www.auntiepixelante.com/wp-content/uploads/2009/07/supermariobrosbeginning.png">
                  <a:extLst>
                    <a:ext uri="{FF2B5EF4-FFF2-40B4-BE49-F238E27FC236}">
                      <a16:creationId xmlns:a16="http://schemas.microsoft.com/office/drawing/2014/main" id="{BCB0D75A-C38F-4E95-9FFF-57BCDE9AD91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02" name="Picture 2" descr="http://www.auntiepixelante.com/wp-content/uploads/2009/07/supermariobrosbeginning.png">
                  <a:extLst>
                    <a:ext uri="{FF2B5EF4-FFF2-40B4-BE49-F238E27FC236}">
                      <a16:creationId xmlns:a16="http://schemas.microsoft.com/office/drawing/2014/main" id="{8EF16759-F07A-4C29-A4E3-B8AF5E2B9A8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03" name="Picture 2" descr="http://www.auntiepixelante.com/wp-content/uploads/2009/07/supermariobrosbeginning.png">
                  <a:extLst>
                    <a:ext uri="{FF2B5EF4-FFF2-40B4-BE49-F238E27FC236}">
                      <a16:creationId xmlns:a16="http://schemas.microsoft.com/office/drawing/2014/main" id="{F9532AAA-354D-459B-8517-0ED40A4267F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04" name="Picture 2" descr="http://www.auntiepixelante.com/wp-content/uploads/2009/07/supermariobrosbeginning.png">
                  <a:extLst>
                    <a:ext uri="{FF2B5EF4-FFF2-40B4-BE49-F238E27FC236}">
                      <a16:creationId xmlns:a16="http://schemas.microsoft.com/office/drawing/2014/main" id="{4613A9B1-FFB3-484A-9C56-7B9ED3CB7DD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05" name="Picture 2" descr="http://www.auntiepixelante.com/wp-content/uploads/2009/07/supermariobrosbeginning.png">
                  <a:extLst>
                    <a:ext uri="{FF2B5EF4-FFF2-40B4-BE49-F238E27FC236}">
                      <a16:creationId xmlns:a16="http://schemas.microsoft.com/office/drawing/2014/main" id="{54469DD9-89CD-4DBE-B04B-5EE99FD9F3A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4006" name="Picture 2" descr="http://www.auntiepixelante.com/wp-content/uploads/2009/07/supermariobrosbeginning.png">
                  <a:extLst>
                    <a:ext uri="{FF2B5EF4-FFF2-40B4-BE49-F238E27FC236}">
                      <a16:creationId xmlns:a16="http://schemas.microsoft.com/office/drawing/2014/main" id="{66634861-A240-45C6-88A0-8203C653350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4007" name="Picture 2" descr="http://www.auntiepixelante.com/wp-content/uploads/2009/07/supermariobrosbeginning.png">
                  <a:extLst>
                    <a:ext uri="{FF2B5EF4-FFF2-40B4-BE49-F238E27FC236}">
                      <a16:creationId xmlns:a16="http://schemas.microsoft.com/office/drawing/2014/main" id="{CA23577F-89A1-44B4-BEA7-A324270E725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4008" name="Picture 2" descr="http://www.auntiepixelante.com/wp-content/uploads/2009/07/supermariobrosbeginning.png">
                  <a:extLst>
                    <a:ext uri="{FF2B5EF4-FFF2-40B4-BE49-F238E27FC236}">
                      <a16:creationId xmlns:a16="http://schemas.microsoft.com/office/drawing/2014/main" id="{7B427DAD-A412-4D1A-8784-47F7D42610C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009" name="Picture 2" descr="http://www.auntiepixelante.com/wp-content/uploads/2009/07/supermariobrosbeginning.png">
                  <a:extLst>
                    <a:ext uri="{FF2B5EF4-FFF2-40B4-BE49-F238E27FC236}">
                      <a16:creationId xmlns:a16="http://schemas.microsoft.com/office/drawing/2014/main" id="{B0D7B053-7BB7-4B86-BBDE-7EE15B113BC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010" name="Picture 2" descr="http://www.auntiepixelante.com/wp-content/uploads/2009/07/supermariobrosbeginning.png">
                  <a:extLst>
                    <a:ext uri="{FF2B5EF4-FFF2-40B4-BE49-F238E27FC236}">
                      <a16:creationId xmlns:a16="http://schemas.microsoft.com/office/drawing/2014/main" id="{131D9420-92C0-4B48-A941-0EB36C95ABB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40" name="Group 3939">
                <a:extLst>
                  <a:ext uri="{FF2B5EF4-FFF2-40B4-BE49-F238E27FC236}">
                    <a16:creationId xmlns:a16="http://schemas.microsoft.com/office/drawing/2014/main" id="{3076EB49-80BD-456F-A286-14CD836D6CE9}"/>
                  </a:ext>
                </a:extLst>
              </p:cNvPr>
              <p:cNvGrpSpPr/>
              <p:nvPr/>
            </p:nvGrpSpPr>
            <p:grpSpPr>
              <a:xfrm>
                <a:off x="2862330" y="442277"/>
                <a:ext cx="2496066" cy="3201352"/>
                <a:chOff x="-6175887" y="7838768"/>
                <a:chExt cx="2496066" cy="3201352"/>
              </a:xfrm>
            </p:grpSpPr>
            <p:pic>
              <p:nvPicPr>
                <p:cNvPr id="3941" name="Picture 2" descr="http://www.auntiepixelante.com/wp-content/uploads/2009/07/supermariobrosbeginning.png">
                  <a:extLst>
                    <a:ext uri="{FF2B5EF4-FFF2-40B4-BE49-F238E27FC236}">
                      <a16:creationId xmlns:a16="http://schemas.microsoft.com/office/drawing/2014/main" id="{9E988A09-8A9D-4C59-9366-0663590B9CA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3942" name="Picture 2" descr="http://www.auntiepixelante.com/wp-content/uploads/2009/07/supermariobrosbeginning.png">
                  <a:extLst>
                    <a:ext uri="{FF2B5EF4-FFF2-40B4-BE49-F238E27FC236}">
                      <a16:creationId xmlns:a16="http://schemas.microsoft.com/office/drawing/2014/main" id="{D3E61286-B885-46AA-AA37-649E66E547C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3943" name="Picture 2" descr="http://www.auntiepixelante.com/wp-content/uploads/2009/07/supermariobrosbeginning.png">
                  <a:extLst>
                    <a:ext uri="{FF2B5EF4-FFF2-40B4-BE49-F238E27FC236}">
                      <a16:creationId xmlns:a16="http://schemas.microsoft.com/office/drawing/2014/main" id="{315FB494-C830-4C05-BE68-095204E74EC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3944" name="Picture 2" descr="http://images3.wikia.nocookie.net/__cb20100526001320/wii/images/d/df/800px-Brick_Blocks-1-.png">
                  <a:extLst>
                    <a:ext uri="{FF2B5EF4-FFF2-40B4-BE49-F238E27FC236}">
                      <a16:creationId xmlns:a16="http://schemas.microsoft.com/office/drawing/2014/main" id="{A8E3259B-697F-488F-A42F-2E51E7A2417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45" name="Picture 2" descr="http://images3.wikia.nocookie.net/__cb20100526001320/wii/images/d/df/800px-Brick_Blocks-1-.png">
                  <a:extLst>
                    <a:ext uri="{FF2B5EF4-FFF2-40B4-BE49-F238E27FC236}">
                      <a16:creationId xmlns:a16="http://schemas.microsoft.com/office/drawing/2014/main" id="{093392AD-9032-48C7-984B-B288CF5F20F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46" name="Picture 2" descr="http://images3.wikia.nocookie.net/__cb20100526001320/wii/images/d/df/800px-Brick_Blocks-1-.png">
                  <a:extLst>
                    <a:ext uri="{FF2B5EF4-FFF2-40B4-BE49-F238E27FC236}">
                      <a16:creationId xmlns:a16="http://schemas.microsoft.com/office/drawing/2014/main" id="{55D887C8-875B-4436-A49D-F442655F50A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47" name="Picture 2" descr="http://images3.wikia.nocookie.net/__cb20100526001320/wii/images/d/df/800px-Brick_Blocks-1-.png">
                  <a:extLst>
                    <a:ext uri="{FF2B5EF4-FFF2-40B4-BE49-F238E27FC236}">
                      <a16:creationId xmlns:a16="http://schemas.microsoft.com/office/drawing/2014/main" id="{DF7B794F-3716-462C-B4D2-ED84309B06C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48" name="Picture 2" descr="http://images3.wikia.nocookie.net/__cb20100526001320/wii/images/d/df/800px-Brick_Blocks-1-.png">
                  <a:extLst>
                    <a:ext uri="{FF2B5EF4-FFF2-40B4-BE49-F238E27FC236}">
                      <a16:creationId xmlns:a16="http://schemas.microsoft.com/office/drawing/2014/main" id="{9746002D-6580-46EA-9036-19A2B107254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49" name="Picture 2" descr="http://images3.wikia.nocookie.net/__cb20100526001320/wii/images/d/df/800px-Brick_Blocks-1-.png">
                  <a:extLst>
                    <a:ext uri="{FF2B5EF4-FFF2-40B4-BE49-F238E27FC236}">
                      <a16:creationId xmlns:a16="http://schemas.microsoft.com/office/drawing/2014/main" id="{53C783FC-1932-46AF-85B0-8D85FA7B429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0" name="Picture 2" descr="http://images3.wikia.nocookie.net/__cb20100526001320/wii/images/d/df/800px-Brick_Blocks-1-.png">
                  <a:extLst>
                    <a:ext uri="{FF2B5EF4-FFF2-40B4-BE49-F238E27FC236}">
                      <a16:creationId xmlns:a16="http://schemas.microsoft.com/office/drawing/2014/main" id="{DE3A8A2B-72E3-4B5D-97A9-288FA28BD47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1" name="Picture 2" descr="http://images3.wikia.nocookie.net/__cb20100526001320/wii/images/d/df/800px-Brick_Blocks-1-.png">
                  <a:extLst>
                    <a:ext uri="{FF2B5EF4-FFF2-40B4-BE49-F238E27FC236}">
                      <a16:creationId xmlns:a16="http://schemas.microsoft.com/office/drawing/2014/main" id="{AD43439A-D56F-4BAB-8473-FBADA66F057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2" name="Picture 2" descr="http://images3.wikia.nocookie.net/__cb20100526001320/wii/images/d/df/800px-Brick_Blocks-1-.png">
                  <a:extLst>
                    <a:ext uri="{FF2B5EF4-FFF2-40B4-BE49-F238E27FC236}">
                      <a16:creationId xmlns:a16="http://schemas.microsoft.com/office/drawing/2014/main" id="{D0B597F0-5774-41B9-9BD5-722438A72E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3" name="Picture 2" descr="http://images3.wikia.nocookie.net/__cb20100526001320/wii/images/d/df/800px-Brick_Blocks-1-.png">
                  <a:extLst>
                    <a:ext uri="{FF2B5EF4-FFF2-40B4-BE49-F238E27FC236}">
                      <a16:creationId xmlns:a16="http://schemas.microsoft.com/office/drawing/2014/main" id="{A3FBE092-CBD4-4AAA-959C-2F2D103C330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4" name="Picture 2" descr="http://images3.wikia.nocookie.net/__cb20100526001320/wii/images/d/df/800px-Brick_Blocks-1-.png">
                  <a:extLst>
                    <a:ext uri="{FF2B5EF4-FFF2-40B4-BE49-F238E27FC236}">
                      <a16:creationId xmlns:a16="http://schemas.microsoft.com/office/drawing/2014/main" id="{2880374C-DAFB-499F-BF34-C5D77B9EBC2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5" name="Picture 2" descr="http://images3.wikia.nocookie.net/__cb20100526001320/wii/images/d/df/800px-Brick_Blocks-1-.png">
                  <a:extLst>
                    <a:ext uri="{FF2B5EF4-FFF2-40B4-BE49-F238E27FC236}">
                      <a16:creationId xmlns:a16="http://schemas.microsoft.com/office/drawing/2014/main" id="{43F01282-213F-4C23-BB95-FD774AD16CB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6" name="Picture 2" descr="http://images3.wikia.nocookie.net/__cb20100526001320/wii/images/d/df/800px-Brick_Blocks-1-.png">
                  <a:extLst>
                    <a:ext uri="{FF2B5EF4-FFF2-40B4-BE49-F238E27FC236}">
                      <a16:creationId xmlns:a16="http://schemas.microsoft.com/office/drawing/2014/main" id="{DCEFD7EF-8DBF-4C3C-A2C2-043308C0ED5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7" name="Picture 2" descr="http://images3.wikia.nocookie.net/__cb20100526001320/wii/images/d/df/800px-Brick_Blocks-1-.png">
                  <a:extLst>
                    <a:ext uri="{FF2B5EF4-FFF2-40B4-BE49-F238E27FC236}">
                      <a16:creationId xmlns:a16="http://schemas.microsoft.com/office/drawing/2014/main" id="{2A00E692-A24C-4A92-B03E-68971C3A088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8" name="Picture 2" descr="http://images3.wikia.nocookie.net/__cb20100526001320/wii/images/d/df/800px-Brick_Blocks-1-.png">
                  <a:extLst>
                    <a:ext uri="{FF2B5EF4-FFF2-40B4-BE49-F238E27FC236}">
                      <a16:creationId xmlns:a16="http://schemas.microsoft.com/office/drawing/2014/main" id="{238321AD-A1DC-40AE-821E-79E377CDE1E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59" name="Picture 2" descr="http://images3.wikia.nocookie.net/__cb20100526001320/wii/images/d/df/800px-Brick_Blocks-1-.png">
                  <a:extLst>
                    <a:ext uri="{FF2B5EF4-FFF2-40B4-BE49-F238E27FC236}">
                      <a16:creationId xmlns:a16="http://schemas.microsoft.com/office/drawing/2014/main" id="{6971086A-531B-422A-89D3-D0DF5C25EEF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60" name="Picture 2" descr="http://images3.wikia.nocookie.net/__cb20100526001320/wii/images/d/df/800px-Brick_Blocks-1-.png">
                  <a:extLst>
                    <a:ext uri="{FF2B5EF4-FFF2-40B4-BE49-F238E27FC236}">
                      <a16:creationId xmlns:a16="http://schemas.microsoft.com/office/drawing/2014/main" id="{662E5991-6C8F-42DB-A92A-2C20D9BC97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3961" name="Rectangle 3960">
                  <a:extLst>
                    <a:ext uri="{FF2B5EF4-FFF2-40B4-BE49-F238E27FC236}">
                      <a16:creationId xmlns:a16="http://schemas.microsoft.com/office/drawing/2014/main" id="{EF787BB8-8EC8-4546-883E-EB9B6E558F21}"/>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62" name="Picture 2" descr="http://images3.wikia.nocookie.net/__cb20100526001320/wii/images/d/df/800px-Brick_Blocks-1-.png">
                  <a:extLst>
                    <a:ext uri="{FF2B5EF4-FFF2-40B4-BE49-F238E27FC236}">
                      <a16:creationId xmlns:a16="http://schemas.microsoft.com/office/drawing/2014/main" id="{770E22B1-4C60-4558-8D34-9A28A605E76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63" name="Picture 2" descr="http://images3.wikia.nocookie.net/__cb20100526001320/wii/images/d/df/800px-Brick_Blocks-1-.png">
                  <a:extLst>
                    <a:ext uri="{FF2B5EF4-FFF2-40B4-BE49-F238E27FC236}">
                      <a16:creationId xmlns:a16="http://schemas.microsoft.com/office/drawing/2014/main" id="{74DECD7F-D8F6-4FEE-AE70-945DD19FE0B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3964" name="Picture 2" descr="http://www.auntiepixelante.com/wp-content/uploads/2009/07/supermariobrosbeginning.png">
                  <a:extLst>
                    <a:ext uri="{FF2B5EF4-FFF2-40B4-BE49-F238E27FC236}">
                      <a16:creationId xmlns:a16="http://schemas.microsoft.com/office/drawing/2014/main" id="{BE627D36-B62D-49E8-B3A8-3EC328B7E7C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65" name="Picture 2" descr="http://www.auntiepixelante.com/wp-content/uploads/2009/07/supermariobrosbeginning.png">
                  <a:extLst>
                    <a:ext uri="{FF2B5EF4-FFF2-40B4-BE49-F238E27FC236}">
                      <a16:creationId xmlns:a16="http://schemas.microsoft.com/office/drawing/2014/main" id="{4F786931-6CB4-4309-B685-67D39EEE761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66" name="Picture 2" descr="http://www.auntiepixelante.com/wp-content/uploads/2009/07/supermariobrosbeginning.png">
                  <a:extLst>
                    <a:ext uri="{FF2B5EF4-FFF2-40B4-BE49-F238E27FC236}">
                      <a16:creationId xmlns:a16="http://schemas.microsoft.com/office/drawing/2014/main" id="{DADAE6E9-ED11-429B-8D26-CFE5416B3C0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67" name="Picture 2" descr="http://www.auntiepixelante.com/wp-content/uploads/2009/07/supermariobrosbeginning.png">
                  <a:extLst>
                    <a:ext uri="{FF2B5EF4-FFF2-40B4-BE49-F238E27FC236}">
                      <a16:creationId xmlns:a16="http://schemas.microsoft.com/office/drawing/2014/main" id="{9ECE3AB8-D000-44C8-9DA8-B2F840B2F87E}"/>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68" name="Picture 2" descr="http://www.auntiepixelante.com/wp-content/uploads/2009/07/supermariobrosbeginning.png">
                  <a:extLst>
                    <a:ext uri="{FF2B5EF4-FFF2-40B4-BE49-F238E27FC236}">
                      <a16:creationId xmlns:a16="http://schemas.microsoft.com/office/drawing/2014/main" id="{44780539-8590-4281-A713-D17032673B4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69" name="Picture 2" descr="http://www.auntiepixelante.com/wp-content/uploads/2009/07/supermariobrosbeginning.png">
                  <a:extLst>
                    <a:ext uri="{FF2B5EF4-FFF2-40B4-BE49-F238E27FC236}">
                      <a16:creationId xmlns:a16="http://schemas.microsoft.com/office/drawing/2014/main" id="{BDBAB7E2-13CB-4ED1-B935-C5108E95B97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3970" name="Picture 2" descr="http://www.auntiepixelante.com/wp-content/uploads/2009/07/supermariobrosbeginning.png">
                  <a:extLst>
                    <a:ext uri="{FF2B5EF4-FFF2-40B4-BE49-F238E27FC236}">
                      <a16:creationId xmlns:a16="http://schemas.microsoft.com/office/drawing/2014/main" id="{0733EAEA-7FE6-43ED-B589-2F62171E976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3971" name="Picture 2" descr="http://www.auntiepixelante.com/wp-content/uploads/2009/07/supermariobrosbeginning.png">
                  <a:extLst>
                    <a:ext uri="{FF2B5EF4-FFF2-40B4-BE49-F238E27FC236}">
                      <a16:creationId xmlns:a16="http://schemas.microsoft.com/office/drawing/2014/main" id="{1A69BCC3-06FE-4569-B0C7-B81158A6BC1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972" name="Picture 2" descr="http://www.auntiepixelante.com/wp-content/uploads/2009/07/supermariobrosbeginning.png">
                  <a:extLst>
                    <a:ext uri="{FF2B5EF4-FFF2-40B4-BE49-F238E27FC236}">
                      <a16:creationId xmlns:a16="http://schemas.microsoft.com/office/drawing/2014/main" id="{6431255F-C4B9-4150-B97C-513EA83444C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3973" name="Picture 2" descr="http://www.auntiepixelante.com/wp-content/uploads/2009/07/supermariobrosbeginning.png">
                  <a:extLst>
                    <a:ext uri="{FF2B5EF4-FFF2-40B4-BE49-F238E27FC236}">
                      <a16:creationId xmlns:a16="http://schemas.microsoft.com/office/drawing/2014/main" id="{8416901C-714F-47F1-A23B-A8ACF6823CC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974" name="Picture 2" descr="http://www.auntiepixelante.com/wp-content/uploads/2009/07/supermariobrosbeginning.png">
                  <a:extLst>
                    <a:ext uri="{FF2B5EF4-FFF2-40B4-BE49-F238E27FC236}">
                      <a16:creationId xmlns:a16="http://schemas.microsoft.com/office/drawing/2014/main" id="{B07B7EF3-99EB-45BA-99D2-1866330A1C8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3975" name="Picture 2" descr="http://www.auntiepixelante.com/wp-content/uploads/2009/07/supermariobrosbeginning.png">
                  <a:extLst>
                    <a:ext uri="{FF2B5EF4-FFF2-40B4-BE49-F238E27FC236}">
                      <a16:creationId xmlns:a16="http://schemas.microsoft.com/office/drawing/2014/main" id="{335536C7-7A6B-4ED9-A92E-4316B76CE95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011" name="TextBox 4010">
              <a:extLst>
                <a:ext uri="{FF2B5EF4-FFF2-40B4-BE49-F238E27FC236}">
                  <a16:creationId xmlns:a16="http://schemas.microsoft.com/office/drawing/2014/main" id="{473DBA2A-205C-472C-8901-ACD48386EF0B}"/>
                </a:ext>
              </a:extLst>
            </p:cNvPr>
            <p:cNvSpPr txBox="1"/>
            <p:nvPr/>
          </p:nvSpPr>
          <p:spPr>
            <a:xfrm>
              <a:off x="3226128" y="5278486"/>
              <a:ext cx="1552576" cy="1200329"/>
            </a:xfrm>
            <a:prstGeom prst="rect">
              <a:avLst/>
            </a:prstGeom>
            <a:noFill/>
          </p:spPr>
          <p:txBody>
            <a:bodyPr wrap="square" rtlCol="0">
              <a:spAutoFit/>
            </a:bodyPr>
            <a:lstStyle/>
            <a:p>
              <a:pPr algn="ctr"/>
              <a:r>
                <a:rPr lang="en-US" sz="7200" dirty="0">
                  <a:latin typeface="Super Mario 256" pitchFamily="2" charset="0"/>
                </a:rPr>
                <a:t>4</a:t>
              </a:r>
            </a:p>
          </p:txBody>
        </p:sp>
        <p:sp>
          <p:nvSpPr>
            <p:cNvPr id="4012" name="TextBox 4011">
              <a:extLst>
                <a:ext uri="{FF2B5EF4-FFF2-40B4-BE49-F238E27FC236}">
                  <a16:creationId xmlns:a16="http://schemas.microsoft.com/office/drawing/2014/main" id="{9AD7A42B-9EA0-4BBC-A69B-CB7E9AC759C0}"/>
                </a:ext>
              </a:extLst>
            </p:cNvPr>
            <p:cNvSpPr txBox="1"/>
            <p:nvPr/>
          </p:nvSpPr>
          <p:spPr>
            <a:xfrm>
              <a:off x="3393736" y="5576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4013" name="TextBox 4012">
              <a:extLst>
                <a:ext uri="{FF2B5EF4-FFF2-40B4-BE49-F238E27FC236}">
                  <a16:creationId xmlns:a16="http://schemas.microsoft.com/office/drawing/2014/main" id="{222A74A8-8E1F-4D52-B0A2-E316DEC92471}"/>
                </a:ext>
              </a:extLst>
            </p:cNvPr>
            <p:cNvSpPr txBox="1"/>
            <p:nvPr/>
          </p:nvSpPr>
          <p:spPr>
            <a:xfrm>
              <a:off x="2644684" y="5276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Place</a:t>
              </a:r>
            </a:p>
          </p:txBody>
        </p:sp>
        <p:sp>
          <p:nvSpPr>
            <p:cNvPr id="4014" name="Snip Same Side Corner Rectangle 2">
              <a:extLst>
                <a:ext uri="{FF2B5EF4-FFF2-40B4-BE49-F238E27FC236}">
                  <a16:creationId xmlns:a16="http://schemas.microsoft.com/office/drawing/2014/main" id="{7D767572-4942-4708-9D7A-E01CBFF8E94A}"/>
                </a:ext>
              </a:extLst>
            </p:cNvPr>
            <p:cNvSpPr/>
            <p:nvPr/>
          </p:nvSpPr>
          <p:spPr>
            <a:xfrm flipV="1">
              <a:off x="5173954" y="5161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15" name="Group 4014">
              <a:extLst>
                <a:ext uri="{FF2B5EF4-FFF2-40B4-BE49-F238E27FC236}">
                  <a16:creationId xmlns:a16="http://schemas.microsoft.com/office/drawing/2014/main" id="{8B86FE9A-F4E3-4403-9787-FAAC93E55E5F}"/>
                </a:ext>
              </a:extLst>
            </p:cNvPr>
            <p:cNvGrpSpPr/>
            <p:nvPr/>
          </p:nvGrpSpPr>
          <p:grpSpPr>
            <a:xfrm>
              <a:off x="5184297" y="4991100"/>
              <a:ext cx="215532" cy="442824"/>
              <a:chOff x="-13441892" y="7848258"/>
              <a:chExt cx="215532" cy="442824"/>
            </a:xfrm>
          </p:grpSpPr>
          <p:pic>
            <p:nvPicPr>
              <p:cNvPr id="4016" name="Picture 4" descr="Image result for mario pixel shell">
                <a:extLst>
                  <a:ext uri="{FF2B5EF4-FFF2-40B4-BE49-F238E27FC236}">
                    <a16:creationId xmlns:a16="http://schemas.microsoft.com/office/drawing/2014/main" id="{AF7B7BF4-B19B-4569-B3D4-101C6E2B9D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4017" name="TextBox 4016">
                <a:extLst>
                  <a:ext uri="{FF2B5EF4-FFF2-40B4-BE49-F238E27FC236}">
                    <a16:creationId xmlns:a16="http://schemas.microsoft.com/office/drawing/2014/main" id="{D5BBD34C-E808-4720-B68C-48766FFE8DE7}"/>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4018" name="TextBox 4017">
              <a:extLst>
                <a:ext uri="{FF2B5EF4-FFF2-40B4-BE49-F238E27FC236}">
                  <a16:creationId xmlns:a16="http://schemas.microsoft.com/office/drawing/2014/main" id="{410EFAC3-14C7-4AEF-AB54-B118981D73F6}"/>
                </a:ext>
              </a:extLst>
            </p:cNvPr>
            <p:cNvSpPr txBox="1"/>
            <p:nvPr/>
          </p:nvSpPr>
          <p:spPr>
            <a:xfrm>
              <a:off x="3348048" y="6748642"/>
              <a:ext cx="805403" cy="523220"/>
            </a:xfrm>
            <a:prstGeom prst="rect">
              <a:avLst/>
            </a:prstGeom>
            <a:noFill/>
            <a:effectLst/>
          </p:spPr>
          <p:txBody>
            <a:bodyPr wrap="square" rtlCol="0">
              <a:spAutoFit/>
            </a:bodyPr>
            <a:lstStyle/>
            <a:p>
              <a:r>
                <a:rPr lang="en-US" sz="2800" b="1" dirty="0"/>
                <a:t>200</a:t>
              </a:r>
              <a:endParaRPr lang="en-US" sz="2400" b="1" dirty="0"/>
            </a:p>
          </p:txBody>
        </p:sp>
        <p:pic>
          <p:nvPicPr>
            <p:cNvPr id="4019" name="Picture 2" descr="http://www.mariowiki.com/images/2/29/PrincessPeachEmblem.png">
              <a:extLst>
                <a:ext uri="{FF2B5EF4-FFF2-40B4-BE49-F238E27FC236}">
                  <a16:creationId xmlns:a16="http://schemas.microsoft.com/office/drawing/2014/main" id="{6BDB92E8-97D7-4F45-A942-B14CB9417C7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0247" y="6741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4020" name="Group 4019">
              <a:extLst>
                <a:ext uri="{FF2B5EF4-FFF2-40B4-BE49-F238E27FC236}">
                  <a16:creationId xmlns:a16="http://schemas.microsoft.com/office/drawing/2014/main" id="{48787FF8-05B2-46BC-9F99-BF66C05A6D5D}"/>
                </a:ext>
              </a:extLst>
            </p:cNvPr>
            <p:cNvGrpSpPr/>
            <p:nvPr/>
          </p:nvGrpSpPr>
          <p:grpSpPr>
            <a:xfrm>
              <a:off x="5581650" y="5143932"/>
              <a:ext cx="3200400" cy="2286000"/>
              <a:chOff x="401070" y="442277"/>
              <a:chExt cx="4957326" cy="3201352"/>
            </a:xfrm>
          </p:grpSpPr>
          <p:grpSp>
            <p:nvGrpSpPr>
              <p:cNvPr id="4021" name="Group 4020">
                <a:extLst>
                  <a:ext uri="{FF2B5EF4-FFF2-40B4-BE49-F238E27FC236}">
                    <a16:creationId xmlns:a16="http://schemas.microsoft.com/office/drawing/2014/main" id="{89C48DDA-BCA5-4C39-AB57-3307B003BF0F}"/>
                  </a:ext>
                </a:extLst>
              </p:cNvPr>
              <p:cNvGrpSpPr/>
              <p:nvPr/>
            </p:nvGrpSpPr>
            <p:grpSpPr>
              <a:xfrm>
                <a:off x="401070" y="442277"/>
                <a:ext cx="2496066" cy="3201352"/>
                <a:chOff x="-6175887" y="7838768"/>
                <a:chExt cx="2496066" cy="3201352"/>
              </a:xfrm>
            </p:grpSpPr>
            <p:pic>
              <p:nvPicPr>
                <p:cNvPr id="4058" name="Picture 2" descr="http://www.auntiepixelante.com/wp-content/uploads/2009/07/supermariobrosbeginning.png">
                  <a:extLst>
                    <a:ext uri="{FF2B5EF4-FFF2-40B4-BE49-F238E27FC236}">
                      <a16:creationId xmlns:a16="http://schemas.microsoft.com/office/drawing/2014/main" id="{C3AFFC89-4F3D-4F1B-B8C1-C9E2370C24C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4059" name="Picture 2" descr="http://www.auntiepixelante.com/wp-content/uploads/2009/07/supermariobrosbeginning.png">
                  <a:extLst>
                    <a:ext uri="{FF2B5EF4-FFF2-40B4-BE49-F238E27FC236}">
                      <a16:creationId xmlns:a16="http://schemas.microsoft.com/office/drawing/2014/main" id="{77E021F1-403A-44CE-9F77-EF504FEAE0E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4060" name="Picture 2" descr="http://www.auntiepixelante.com/wp-content/uploads/2009/07/supermariobrosbeginning.png">
                  <a:extLst>
                    <a:ext uri="{FF2B5EF4-FFF2-40B4-BE49-F238E27FC236}">
                      <a16:creationId xmlns:a16="http://schemas.microsoft.com/office/drawing/2014/main" id="{91C5F6B7-D306-45F0-8CC0-9BC98518F7E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4061" name="Picture 2" descr="http://images3.wikia.nocookie.net/__cb20100526001320/wii/images/d/df/800px-Brick_Blocks-1-.png">
                  <a:extLst>
                    <a:ext uri="{FF2B5EF4-FFF2-40B4-BE49-F238E27FC236}">
                      <a16:creationId xmlns:a16="http://schemas.microsoft.com/office/drawing/2014/main" id="{9C0185C6-93EE-4E37-A6CF-6F1320A93B4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2" name="Picture 2" descr="http://images3.wikia.nocookie.net/__cb20100526001320/wii/images/d/df/800px-Brick_Blocks-1-.png">
                  <a:extLst>
                    <a:ext uri="{FF2B5EF4-FFF2-40B4-BE49-F238E27FC236}">
                      <a16:creationId xmlns:a16="http://schemas.microsoft.com/office/drawing/2014/main" id="{2C707D48-F03D-462E-8681-85900EE38D1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3" name="Picture 2" descr="http://images3.wikia.nocookie.net/__cb20100526001320/wii/images/d/df/800px-Brick_Blocks-1-.png">
                  <a:extLst>
                    <a:ext uri="{FF2B5EF4-FFF2-40B4-BE49-F238E27FC236}">
                      <a16:creationId xmlns:a16="http://schemas.microsoft.com/office/drawing/2014/main" id="{C38ADC12-8665-4361-8D8C-ABF523CACA1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4" name="Picture 2" descr="http://images3.wikia.nocookie.net/__cb20100526001320/wii/images/d/df/800px-Brick_Blocks-1-.png">
                  <a:extLst>
                    <a:ext uri="{FF2B5EF4-FFF2-40B4-BE49-F238E27FC236}">
                      <a16:creationId xmlns:a16="http://schemas.microsoft.com/office/drawing/2014/main" id="{4A9F6A56-3AE0-45B7-A71B-504AF206DFC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5" name="Picture 2" descr="http://images3.wikia.nocookie.net/__cb20100526001320/wii/images/d/df/800px-Brick_Blocks-1-.png">
                  <a:extLst>
                    <a:ext uri="{FF2B5EF4-FFF2-40B4-BE49-F238E27FC236}">
                      <a16:creationId xmlns:a16="http://schemas.microsoft.com/office/drawing/2014/main" id="{F938A843-78CB-4A3A-9792-DC5B4919EBD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6" name="Picture 2" descr="http://images3.wikia.nocookie.net/__cb20100526001320/wii/images/d/df/800px-Brick_Blocks-1-.png">
                  <a:extLst>
                    <a:ext uri="{FF2B5EF4-FFF2-40B4-BE49-F238E27FC236}">
                      <a16:creationId xmlns:a16="http://schemas.microsoft.com/office/drawing/2014/main" id="{C4E4F53D-F5C2-4EB8-841D-B64161A7AFD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7" name="Picture 2" descr="http://images3.wikia.nocookie.net/__cb20100526001320/wii/images/d/df/800px-Brick_Blocks-1-.png">
                  <a:extLst>
                    <a:ext uri="{FF2B5EF4-FFF2-40B4-BE49-F238E27FC236}">
                      <a16:creationId xmlns:a16="http://schemas.microsoft.com/office/drawing/2014/main" id="{7107DCE9-4FAE-4C59-B9BB-54D68796893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8" name="Picture 2" descr="http://images3.wikia.nocookie.net/__cb20100526001320/wii/images/d/df/800px-Brick_Blocks-1-.png">
                  <a:extLst>
                    <a:ext uri="{FF2B5EF4-FFF2-40B4-BE49-F238E27FC236}">
                      <a16:creationId xmlns:a16="http://schemas.microsoft.com/office/drawing/2014/main" id="{EF67BA04-5097-4CEB-83CC-EF0BFF94150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69" name="Picture 2" descr="http://images3.wikia.nocookie.net/__cb20100526001320/wii/images/d/df/800px-Brick_Blocks-1-.png">
                  <a:extLst>
                    <a:ext uri="{FF2B5EF4-FFF2-40B4-BE49-F238E27FC236}">
                      <a16:creationId xmlns:a16="http://schemas.microsoft.com/office/drawing/2014/main" id="{A08244BA-87DE-4F61-BEA1-2C4F9539CFA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0" name="Picture 2" descr="http://images3.wikia.nocookie.net/__cb20100526001320/wii/images/d/df/800px-Brick_Blocks-1-.png">
                  <a:extLst>
                    <a:ext uri="{FF2B5EF4-FFF2-40B4-BE49-F238E27FC236}">
                      <a16:creationId xmlns:a16="http://schemas.microsoft.com/office/drawing/2014/main" id="{75B15A1C-C2C9-4010-A2A0-EBEA381B0AE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1" name="Picture 2" descr="http://images3.wikia.nocookie.net/__cb20100526001320/wii/images/d/df/800px-Brick_Blocks-1-.png">
                  <a:extLst>
                    <a:ext uri="{FF2B5EF4-FFF2-40B4-BE49-F238E27FC236}">
                      <a16:creationId xmlns:a16="http://schemas.microsoft.com/office/drawing/2014/main" id="{D2510C0D-5C38-4C87-97A4-22C80E72DFE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2" name="Picture 2" descr="http://images3.wikia.nocookie.net/__cb20100526001320/wii/images/d/df/800px-Brick_Blocks-1-.png">
                  <a:extLst>
                    <a:ext uri="{FF2B5EF4-FFF2-40B4-BE49-F238E27FC236}">
                      <a16:creationId xmlns:a16="http://schemas.microsoft.com/office/drawing/2014/main" id="{DA772469-3C89-458B-AC1F-0D2C41E70FE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3" name="Picture 2" descr="http://images3.wikia.nocookie.net/__cb20100526001320/wii/images/d/df/800px-Brick_Blocks-1-.png">
                  <a:extLst>
                    <a:ext uri="{FF2B5EF4-FFF2-40B4-BE49-F238E27FC236}">
                      <a16:creationId xmlns:a16="http://schemas.microsoft.com/office/drawing/2014/main" id="{2A21A348-01AF-43BE-A995-623E0EB9DE7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4" name="Picture 2" descr="http://images3.wikia.nocookie.net/__cb20100526001320/wii/images/d/df/800px-Brick_Blocks-1-.png">
                  <a:extLst>
                    <a:ext uri="{FF2B5EF4-FFF2-40B4-BE49-F238E27FC236}">
                      <a16:creationId xmlns:a16="http://schemas.microsoft.com/office/drawing/2014/main" id="{1E95B5C9-B4BE-4033-BAC8-11CD5309C78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5" name="Picture 2" descr="http://images3.wikia.nocookie.net/__cb20100526001320/wii/images/d/df/800px-Brick_Blocks-1-.png">
                  <a:extLst>
                    <a:ext uri="{FF2B5EF4-FFF2-40B4-BE49-F238E27FC236}">
                      <a16:creationId xmlns:a16="http://schemas.microsoft.com/office/drawing/2014/main" id="{8FD60206-D1C8-4ACA-BF45-ABB243807D3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6" name="Picture 2" descr="http://images3.wikia.nocookie.net/__cb20100526001320/wii/images/d/df/800px-Brick_Blocks-1-.png">
                  <a:extLst>
                    <a:ext uri="{FF2B5EF4-FFF2-40B4-BE49-F238E27FC236}">
                      <a16:creationId xmlns:a16="http://schemas.microsoft.com/office/drawing/2014/main" id="{206FB87D-EEF2-4E5A-921D-710FCB848F3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77" name="Picture 2" descr="http://images3.wikia.nocookie.net/__cb20100526001320/wii/images/d/df/800px-Brick_Blocks-1-.png">
                  <a:extLst>
                    <a:ext uri="{FF2B5EF4-FFF2-40B4-BE49-F238E27FC236}">
                      <a16:creationId xmlns:a16="http://schemas.microsoft.com/office/drawing/2014/main" id="{9B5B9506-12AA-41D2-8EE9-5E7EE794640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4078" name="Rectangle 4077">
                  <a:extLst>
                    <a:ext uri="{FF2B5EF4-FFF2-40B4-BE49-F238E27FC236}">
                      <a16:creationId xmlns:a16="http://schemas.microsoft.com/office/drawing/2014/main" id="{A7481691-C362-46A4-AD59-A589C6738090}"/>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9" name="Picture 2" descr="http://images3.wikia.nocookie.net/__cb20100526001320/wii/images/d/df/800px-Brick_Blocks-1-.png">
                  <a:extLst>
                    <a:ext uri="{FF2B5EF4-FFF2-40B4-BE49-F238E27FC236}">
                      <a16:creationId xmlns:a16="http://schemas.microsoft.com/office/drawing/2014/main" id="{4ED32D89-0FF0-40E1-B7B9-D1EF5A5870D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80" name="Picture 2" descr="http://images3.wikia.nocookie.net/__cb20100526001320/wii/images/d/df/800px-Brick_Blocks-1-.png">
                  <a:extLst>
                    <a:ext uri="{FF2B5EF4-FFF2-40B4-BE49-F238E27FC236}">
                      <a16:creationId xmlns:a16="http://schemas.microsoft.com/office/drawing/2014/main" id="{C6B09AA9-3689-4FF2-8EE0-5AD21592837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81" name="Picture 2" descr="http://www.auntiepixelante.com/wp-content/uploads/2009/07/supermariobrosbeginning.png">
                  <a:extLst>
                    <a:ext uri="{FF2B5EF4-FFF2-40B4-BE49-F238E27FC236}">
                      <a16:creationId xmlns:a16="http://schemas.microsoft.com/office/drawing/2014/main" id="{39F7AE67-2D65-4AF1-9C04-3F88F96FC7A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82" name="Picture 2" descr="http://www.auntiepixelante.com/wp-content/uploads/2009/07/supermariobrosbeginning.png">
                  <a:extLst>
                    <a:ext uri="{FF2B5EF4-FFF2-40B4-BE49-F238E27FC236}">
                      <a16:creationId xmlns:a16="http://schemas.microsoft.com/office/drawing/2014/main" id="{20C3C321-65B2-482F-A25A-470DB76E2C9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83" name="Picture 2" descr="http://www.auntiepixelante.com/wp-content/uploads/2009/07/supermariobrosbeginning.png">
                  <a:extLst>
                    <a:ext uri="{FF2B5EF4-FFF2-40B4-BE49-F238E27FC236}">
                      <a16:creationId xmlns:a16="http://schemas.microsoft.com/office/drawing/2014/main" id="{DC3D06CA-AD6C-4CA3-AB0B-A13566177F4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84" name="Picture 2" descr="http://www.auntiepixelante.com/wp-content/uploads/2009/07/supermariobrosbeginning.png">
                  <a:extLst>
                    <a:ext uri="{FF2B5EF4-FFF2-40B4-BE49-F238E27FC236}">
                      <a16:creationId xmlns:a16="http://schemas.microsoft.com/office/drawing/2014/main" id="{DA8BE267-F9C9-478B-A41F-9649008B77F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85" name="Picture 2" descr="http://www.auntiepixelante.com/wp-content/uploads/2009/07/supermariobrosbeginning.png">
                  <a:extLst>
                    <a:ext uri="{FF2B5EF4-FFF2-40B4-BE49-F238E27FC236}">
                      <a16:creationId xmlns:a16="http://schemas.microsoft.com/office/drawing/2014/main" id="{BD43AB6E-3C85-46A7-9438-8568134A0A7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86" name="Picture 2" descr="http://www.auntiepixelante.com/wp-content/uploads/2009/07/supermariobrosbeginning.png">
                  <a:extLst>
                    <a:ext uri="{FF2B5EF4-FFF2-40B4-BE49-F238E27FC236}">
                      <a16:creationId xmlns:a16="http://schemas.microsoft.com/office/drawing/2014/main" id="{5A86EF6C-51AE-4125-B283-C92A93C5A66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87" name="Picture 2" descr="http://www.auntiepixelante.com/wp-content/uploads/2009/07/supermariobrosbeginning.png">
                  <a:extLst>
                    <a:ext uri="{FF2B5EF4-FFF2-40B4-BE49-F238E27FC236}">
                      <a16:creationId xmlns:a16="http://schemas.microsoft.com/office/drawing/2014/main" id="{099D5FA1-FB95-41B0-8826-34A3A9B06DB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4088" name="Picture 2" descr="http://www.auntiepixelante.com/wp-content/uploads/2009/07/supermariobrosbeginning.png">
                  <a:extLst>
                    <a:ext uri="{FF2B5EF4-FFF2-40B4-BE49-F238E27FC236}">
                      <a16:creationId xmlns:a16="http://schemas.microsoft.com/office/drawing/2014/main" id="{8359299E-DDCA-4372-A56C-1DB9F7153B0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4089" name="Picture 2" descr="http://www.auntiepixelante.com/wp-content/uploads/2009/07/supermariobrosbeginning.png">
                  <a:extLst>
                    <a:ext uri="{FF2B5EF4-FFF2-40B4-BE49-F238E27FC236}">
                      <a16:creationId xmlns:a16="http://schemas.microsoft.com/office/drawing/2014/main" id="{A44F480A-D886-4FA3-9396-C8265A1BBD4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4090" name="Picture 2" descr="http://www.auntiepixelante.com/wp-content/uploads/2009/07/supermariobrosbeginning.png">
                  <a:extLst>
                    <a:ext uri="{FF2B5EF4-FFF2-40B4-BE49-F238E27FC236}">
                      <a16:creationId xmlns:a16="http://schemas.microsoft.com/office/drawing/2014/main" id="{5EF10669-3B58-4C0B-9143-4A06EB84F01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091" name="Picture 2" descr="http://www.auntiepixelante.com/wp-content/uploads/2009/07/supermariobrosbeginning.png">
                  <a:extLst>
                    <a:ext uri="{FF2B5EF4-FFF2-40B4-BE49-F238E27FC236}">
                      <a16:creationId xmlns:a16="http://schemas.microsoft.com/office/drawing/2014/main" id="{BBF3B1C6-5EC4-46B9-9F8A-358CF2EC7BC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092" name="Picture 2" descr="http://www.auntiepixelante.com/wp-content/uploads/2009/07/supermariobrosbeginning.png">
                  <a:extLst>
                    <a:ext uri="{FF2B5EF4-FFF2-40B4-BE49-F238E27FC236}">
                      <a16:creationId xmlns:a16="http://schemas.microsoft.com/office/drawing/2014/main" id="{64A15DBC-7316-4AE9-A084-FDE2065A5F3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22" name="Group 4021">
                <a:extLst>
                  <a:ext uri="{FF2B5EF4-FFF2-40B4-BE49-F238E27FC236}">
                    <a16:creationId xmlns:a16="http://schemas.microsoft.com/office/drawing/2014/main" id="{ECBE9488-6FAB-408D-8D50-E9CAAC6EFBE0}"/>
                  </a:ext>
                </a:extLst>
              </p:cNvPr>
              <p:cNvGrpSpPr/>
              <p:nvPr/>
            </p:nvGrpSpPr>
            <p:grpSpPr>
              <a:xfrm>
                <a:off x="2862330" y="442277"/>
                <a:ext cx="2496066" cy="3201352"/>
                <a:chOff x="-6175887" y="7838768"/>
                <a:chExt cx="2496066" cy="3201352"/>
              </a:xfrm>
            </p:grpSpPr>
            <p:pic>
              <p:nvPicPr>
                <p:cNvPr id="4023" name="Picture 2" descr="http://www.auntiepixelante.com/wp-content/uploads/2009/07/supermariobrosbeginning.png">
                  <a:extLst>
                    <a:ext uri="{FF2B5EF4-FFF2-40B4-BE49-F238E27FC236}">
                      <a16:creationId xmlns:a16="http://schemas.microsoft.com/office/drawing/2014/main" id="{4927143E-21A8-421B-97D2-826B2B32328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4024" name="Picture 2" descr="http://www.auntiepixelante.com/wp-content/uploads/2009/07/supermariobrosbeginning.png">
                  <a:extLst>
                    <a:ext uri="{FF2B5EF4-FFF2-40B4-BE49-F238E27FC236}">
                      <a16:creationId xmlns:a16="http://schemas.microsoft.com/office/drawing/2014/main" id="{B1C79CC4-CF0A-4173-B4FE-B855DEAFA02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4025" name="Picture 2" descr="http://www.auntiepixelante.com/wp-content/uploads/2009/07/supermariobrosbeginning.png">
                  <a:extLst>
                    <a:ext uri="{FF2B5EF4-FFF2-40B4-BE49-F238E27FC236}">
                      <a16:creationId xmlns:a16="http://schemas.microsoft.com/office/drawing/2014/main" id="{BC248EB3-97EE-4119-BF4B-7C9AAFC7093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4026" name="Picture 2" descr="http://images3.wikia.nocookie.net/__cb20100526001320/wii/images/d/df/800px-Brick_Blocks-1-.png">
                  <a:extLst>
                    <a:ext uri="{FF2B5EF4-FFF2-40B4-BE49-F238E27FC236}">
                      <a16:creationId xmlns:a16="http://schemas.microsoft.com/office/drawing/2014/main" id="{2D127A9A-3C54-4BC5-8C01-DE776A69D4D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27" name="Picture 2" descr="http://images3.wikia.nocookie.net/__cb20100526001320/wii/images/d/df/800px-Brick_Blocks-1-.png">
                  <a:extLst>
                    <a:ext uri="{FF2B5EF4-FFF2-40B4-BE49-F238E27FC236}">
                      <a16:creationId xmlns:a16="http://schemas.microsoft.com/office/drawing/2014/main" id="{7D747239-AF78-47AD-AC81-4828628D4A3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28" name="Picture 2" descr="http://images3.wikia.nocookie.net/__cb20100526001320/wii/images/d/df/800px-Brick_Blocks-1-.png">
                  <a:extLst>
                    <a:ext uri="{FF2B5EF4-FFF2-40B4-BE49-F238E27FC236}">
                      <a16:creationId xmlns:a16="http://schemas.microsoft.com/office/drawing/2014/main" id="{5DCCE846-467C-430F-A7CA-BF195CF5AEC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29" name="Picture 2" descr="http://images3.wikia.nocookie.net/__cb20100526001320/wii/images/d/df/800px-Brick_Blocks-1-.png">
                  <a:extLst>
                    <a:ext uri="{FF2B5EF4-FFF2-40B4-BE49-F238E27FC236}">
                      <a16:creationId xmlns:a16="http://schemas.microsoft.com/office/drawing/2014/main" id="{FF8269A6-BE4E-4D2C-9798-DBBA34F0175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0" name="Picture 2" descr="http://images3.wikia.nocookie.net/__cb20100526001320/wii/images/d/df/800px-Brick_Blocks-1-.png">
                  <a:extLst>
                    <a:ext uri="{FF2B5EF4-FFF2-40B4-BE49-F238E27FC236}">
                      <a16:creationId xmlns:a16="http://schemas.microsoft.com/office/drawing/2014/main" id="{E068FE07-EB33-46B0-AE6F-F6B97175E18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1" name="Picture 2" descr="http://images3.wikia.nocookie.net/__cb20100526001320/wii/images/d/df/800px-Brick_Blocks-1-.png">
                  <a:extLst>
                    <a:ext uri="{FF2B5EF4-FFF2-40B4-BE49-F238E27FC236}">
                      <a16:creationId xmlns:a16="http://schemas.microsoft.com/office/drawing/2014/main" id="{56E59646-FD9B-402E-8E73-2C14E7BD9A6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2" name="Picture 2" descr="http://images3.wikia.nocookie.net/__cb20100526001320/wii/images/d/df/800px-Brick_Blocks-1-.png">
                  <a:extLst>
                    <a:ext uri="{FF2B5EF4-FFF2-40B4-BE49-F238E27FC236}">
                      <a16:creationId xmlns:a16="http://schemas.microsoft.com/office/drawing/2014/main" id="{8AFF6E1F-1C17-42A2-B0A6-2B26DF8021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3" name="Picture 2" descr="http://images3.wikia.nocookie.net/__cb20100526001320/wii/images/d/df/800px-Brick_Blocks-1-.png">
                  <a:extLst>
                    <a:ext uri="{FF2B5EF4-FFF2-40B4-BE49-F238E27FC236}">
                      <a16:creationId xmlns:a16="http://schemas.microsoft.com/office/drawing/2014/main" id="{16D90269-22FB-40FA-867B-13FA8E04D5A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4" name="Picture 2" descr="http://images3.wikia.nocookie.net/__cb20100526001320/wii/images/d/df/800px-Brick_Blocks-1-.png">
                  <a:extLst>
                    <a:ext uri="{FF2B5EF4-FFF2-40B4-BE49-F238E27FC236}">
                      <a16:creationId xmlns:a16="http://schemas.microsoft.com/office/drawing/2014/main" id="{BFD56396-A283-461B-BAE1-4FA7FFB4C5D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5" name="Picture 2" descr="http://images3.wikia.nocookie.net/__cb20100526001320/wii/images/d/df/800px-Brick_Blocks-1-.png">
                  <a:extLst>
                    <a:ext uri="{FF2B5EF4-FFF2-40B4-BE49-F238E27FC236}">
                      <a16:creationId xmlns:a16="http://schemas.microsoft.com/office/drawing/2014/main" id="{8386509E-83A4-4059-9E1A-3C2223D8D14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6" name="Picture 2" descr="http://images3.wikia.nocookie.net/__cb20100526001320/wii/images/d/df/800px-Brick_Blocks-1-.png">
                  <a:extLst>
                    <a:ext uri="{FF2B5EF4-FFF2-40B4-BE49-F238E27FC236}">
                      <a16:creationId xmlns:a16="http://schemas.microsoft.com/office/drawing/2014/main" id="{B37A4FB3-76AA-46FF-B762-41BC255A9BE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7" name="Picture 2" descr="http://images3.wikia.nocookie.net/__cb20100526001320/wii/images/d/df/800px-Brick_Blocks-1-.png">
                  <a:extLst>
                    <a:ext uri="{FF2B5EF4-FFF2-40B4-BE49-F238E27FC236}">
                      <a16:creationId xmlns:a16="http://schemas.microsoft.com/office/drawing/2014/main" id="{7D20B8A2-E5A8-45ED-884C-78AD10F4B07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8" name="Picture 2" descr="http://images3.wikia.nocookie.net/__cb20100526001320/wii/images/d/df/800px-Brick_Blocks-1-.png">
                  <a:extLst>
                    <a:ext uri="{FF2B5EF4-FFF2-40B4-BE49-F238E27FC236}">
                      <a16:creationId xmlns:a16="http://schemas.microsoft.com/office/drawing/2014/main" id="{188E641D-161C-4C56-B08D-2C92984CE27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39" name="Picture 2" descr="http://images3.wikia.nocookie.net/__cb20100526001320/wii/images/d/df/800px-Brick_Blocks-1-.png">
                  <a:extLst>
                    <a:ext uri="{FF2B5EF4-FFF2-40B4-BE49-F238E27FC236}">
                      <a16:creationId xmlns:a16="http://schemas.microsoft.com/office/drawing/2014/main" id="{9E1565C0-5F46-433E-A962-8423C64F21C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40" name="Picture 2" descr="http://images3.wikia.nocookie.net/__cb20100526001320/wii/images/d/df/800px-Brick_Blocks-1-.png">
                  <a:extLst>
                    <a:ext uri="{FF2B5EF4-FFF2-40B4-BE49-F238E27FC236}">
                      <a16:creationId xmlns:a16="http://schemas.microsoft.com/office/drawing/2014/main" id="{B36625C4-3290-4B48-9816-59033923949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41" name="Picture 2" descr="http://images3.wikia.nocookie.net/__cb20100526001320/wii/images/d/df/800px-Brick_Blocks-1-.png">
                  <a:extLst>
                    <a:ext uri="{FF2B5EF4-FFF2-40B4-BE49-F238E27FC236}">
                      <a16:creationId xmlns:a16="http://schemas.microsoft.com/office/drawing/2014/main" id="{C09190D4-DFBD-4699-AE7E-A5F00BDD6F6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42" name="Picture 2" descr="http://images3.wikia.nocookie.net/__cb20100526001320/wii/images/d/df/800px-Brick_Blocks-1-.png">
                  <a:extLst>
                    <a:ext uri="{FF2B5EF4-FFF2-40B4-BE49-F238E27FC236}">
                      <a16:creationId xmlns:a16="http://schemas.microsoft.com/office/drawing/2014/main" id="{429D3F6E-5B94-4099-92B8-F0057AF1850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4043" name="Rectangle 4042">
                  <a:extLst>
                    <a:ext uri="{FF2B5EF4-FFF2-40B4-BE49-F238E27FC236}">
                      <a16:creationId xmlns:a16="http://schemas.microsoft.com/office/drawing/2014/main" id="{228B947D-740B-439E-8E4B-2C14209DCBAA}"/>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44" name="Picture 2" descr="http://images3.wikia.nocookie.net/__cb20100526001320/wii/images/d/df/800px-Brick_Blocks-1-.png">
                  <a:extLst>
                    <a:ext uri="{FF2B5EF4-FFF2-40B4-BE49-F238E27FC236}">
                      <a16:creationId xmlns:a16="http://schemas.microsoft.com/office/drawing/2014/main" id="{1AB76F05-F8E5-4C89-81F9-8DD28EA3D30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45" name="Picture 2" descr="http://images3.wikia.nocookie.net/__cb20100526001320/wii/images/d/df/800px-Brick_Blocks-1-.png">
                  <a:extLst>
                    <a:ext uri="{FF2B5EF4-FFF2-40B4-BE49-F238E27FC236}">
                      <a16:creationId xmlns:a16="http://schemas.microsoft.com/office/drawing/2014/main" id="{7CFC4DE9-0A96-4876-8545-3891CF6176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4046" name="Picture 2" descr="http://www.auntiepixelante.com/wp-content/uploads/2009/07/supermariobrosbeginning.png">
                  <a:extLst>
                    <a:ext uri="{FF2B5EF4-FFF2-40B4-BE49-F238E27FC236}">
                      <a16:creationId xmlns:a16="http://schemas.microsoft.com/office/drawing/2014/main" id="{9F7FCE55-2FD6-43BF-B677-40989A072DD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47" name="Picture 2" descr="http://www.auntiepixelante.com/wp-content/uploads/2009/07/supermariobrosbeginning.png">
                  <a:extLst>
                    <a:ext uri="{FF2B5EF4-FFF2-40B4-BE49-F238E27FC236}">
                      <a16:creationId xmlns:a16="http://schemas.microsoft.com/office/drawing/2014/main" id="{E53FF635-54CE-4C84-A7D8-4D047426314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48" name="Picture 2" descr="http://www.auntiepixelante.com/wp-content/uploads/2009/07/supermariobrosbeginning.png">
                  <a:extLst>
                    <a:ext uri="{FF2B5EF4-FFF2-40B4-BE49-F238E27FC236}">
                      <a16:creationId xmlns:a16="http://schemas.microsoft.com/office/drawing/2014/main" id="{0C6BDAF9-F9A6-4E8D-BFC0-62A22EE7144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49" name="Picture 2" descr="http://www.auntiepixelante.com/wp-content/uploads/2009/07/supermariobrosbeginning.png">
                  <a:extLst>
                    <a:ext uri="{FF2B5EF4-FFF2-40B4-BE49-F238E27FC236}">
                      <a16:creationId xmlns:a16="http://schemas.microsoft.com/office/drawing/2014/main" id="{E8EA5671-E1A3-4936-B1AF-EDC224181D3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50" name="Picture 2" descr="http://www.auntiepixelante.com/wp-content/uploads/2009/07/supermariobrosbeginning.png">
                  <a:extLst>
                    <a:ext uri="{FF2B5EF4-FFF2-40B4-BE49-F238E27FC236}">
                      <a16:creationId xmlns:a16="http://schemas.microsoft.com/office/drawing/2014/main" id="{AC23B1A7-E7A8-4FDF-A0CD-94892340876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51" name="Picture 2" descr="http://www.auntiepixelante.com/wp-content/uploads/2009/07/supermariobrosbeginning.png">
                  <a:extLst>
                    <a:ext uri="{FF2B5EF4-FFF2-40B4-BE49-F238E27FC236}">
                      <a16:creationId xmlns:a16="http://schemas.microsoft.com/office/drawing/2014/main" id="{7F79A0E3-B710-4483-9B2C-1AB5D373FCB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4052" name="Picture 2" descr="http://www.auntiepixelante.com/wp-content/uploads/2009/07/supermariobrosbeginning.png">
                  <a:extLst>
                    <a:ext uri="{FF2B5EF4-FFF2-40B4-BE49-F238E27FC236}">
                      <a16:creationId xmlns:a16="http://schemas.microsoft.com/office/drawing/2014/main" id="{300ED9EA-5893-4F02-87D0-89919A449B6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4053" name="Picture 2" descr="http://www.auntiepixelante.com/wp-content/uploads/2009/07/supermariobrosbeginning.png">
                  <a:extLst>
                    <a:ext uri="{FF2B5EF4-FFF2-40B4-BE49-F238E27FC236}">
                      <a16:creationId xmlns:a16="http://schemas.microsoft.com/office/drawing/2014/main" id="{B273586B-FB5F-4446-A108-A374299B026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4054" name="Picture 2" descr="http://www.auntiepixelante.com/wp-content/uploads/2009/07/supermariobrosbeginning.png">
                  <a:extLst>
                    <a:ext uri="{FF2B5EF4-FFF2-40B4-BE49-F238E27FC236}">
                      <a16:creationId xmlns:a16="http://schemas.microsoft.com/office/drawing/2014/main" id="{453A0D47-6EF8-46C2-9520-4F1345185A7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4055" name="Picture 2" descr="http://www.auntiepixelante.com/wp-content/uploads/2009/07/supermariobrosbeginning.png">
                  <a:extLst>
                    <a:ext uri="{FF2B5EF4-FFF2-40B4-BE49-F238E27FC236}">
                      <a16:creationId xmlns:a16="http://schemas.microsoft.com/office/drawing/2014/main" id="{7E689CA5-5382-4AD4-B2F3-B285139570D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056" name="Picture 2" descr="http://www.auntiepixelante.com/wp-content/uploads/2009/07/supermariobrosbeginning.png">
                  <a:extLst>
                    <a:ext uri="{FF2B5EF4-FFF2-40B4-BE49-F238E27FC236}">
                      <a16:creationId xmlns:a16="http://schemas.microsoft.com/office/drawing/2014/main" id="{6D37B4EE-4155-4307-AD54-67669086A3A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4057" name="Picture 2" descr="http://www.auntiepixelante.com/wp-content/uploads/2009/07/supermariobrosbeginning.png">
                  <a:extLst>
                    <a:ext uri="{FF2B5EF4-FFF2-40B4-BE49-F238E27FC236}">
                      <a16:creationId xmlns:a16="http://schemas.microsoft.com/office/drawing/2014/main" id="{2F19DA14-6E6B-46E8-B121-0ED444A0457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093" name="TextBox 4092">
              <a:extLst>
                <a:ext uri="{FF2B5EF4-FFF2-40B4-BE49-F238E27FC236}">
                  <a16:creationId xmlns:a16="http://schemas.microsoft.com/office/drawing/2014/main" id="{1E128C5E-E813-4E9E-B4E3-D7BD1B4D35EB}"/>
                </a:ext>
              </a:extLst>
            </p:cNvPr>
            <p:cNvSpPr txBox="1"/>
            <p:nvPr/>
          </p:nvSpPr>
          <p:spPr>
            <a:xfrm>
              <a:off x="6426528" y="5278486"/>
              <a:ext cx="1552576" cy="1200329"/>
            </a:xfrm>
            <a:prstGeom prst="rect">
              <a:avLst/>
            </a:prstGeom>
            <a:noFill/>
          </p:spPr>
          <p:txBody>
            <a:bodyPr wrap="square" rtlCol="0">
              <a:spAutoFit/>
            </a:bodyPr>
            <a:lstStyle/>
            <a:p>
              <a:pPr algn="ctr"/>
              <a:r>
                <a:rPr lang="en-US" sz="7200" dirty="0">
                  <a:latin typeface="Super Mario 256" pitchFamily="2" charset="0"/>
                </a:rPr>
                <a:t>6</a:t>
              </a:r>
            </a:p>
          </p:txBody>
        </p:sp>
        <p:sp>
          <p:nvSpPr>
            <p:cNvPr id="4094" name="TextBox 4093">
              <a:extLst>
                <a:ext uri="{FF2B5EF4-FFF2-40B4-BE49-F238E27FC236}">
                  <a16:creationId xmlns:a16="http://schemas.microsoft.com/office/drawing/2014/main" id="{7D1AA611-60F5-4D3A-8B16-2AC97AA011E8}"/>
                </a:ext>
              </a:extLst>
            </p:cNvPr>
            <p:cNvSpPr txBox="1"/>
            <p:nvPr/>
          </p:nvSpPr>
          <p:spPr>
            <a:xfrm>
              <a:off x="6594136" y="5576257"/>
              <a:ext cx="540912" cy="400110"/>
            </a:xfrm>
            <a:prstGeom prst="rect">
              <a:avLst/>
            </a:prstGeom>
            <a:noFill/>
          </p:spPr>
          <p:txBody>
            <a:bodyPr wrap="square" rtlCol="0">
              <a:spAutoFit/>
            </a:bodyPr>
            <a:lstStyle/>
            <a:p>
              <a:pPr algn="ctr"/>
              <a:endParaRPr lang="en-US" sz="2000" dirty="0">
                <a:latin typeface="Super Mario 256" pitchFamily="2" charset="0"/>
              </a:endParaRPr>
            </a:p>
          </p:txBody>
        </p:sp>
        <p:sp>
          <p:nvSpPr>
            <p:cNvPr id="4095" name="TextBox 4094">
              <a:extLst>
                <a:ext uri="{FF2B5EF4-FFF2-40B4-BE49-F238E27FC236}">
                  <a16:creationId xmlns:a16="http://schemas.microsoft.com/office/drawing/2014/main" id="{8E2E3030-FBA8-45A1-991C-FE5A9213B994}"/>
                </a:ext>
              </a:extLst>
            </p:cNvPr>
            <p:cNvSpPr txBox="1"/>
            <p:nvPr/>
          </p:nvSpPr>
          <p:spPr>
            <a:xfrm>
              <a:off x="5845084" y="5276012"/>
              <a:ext cx="1527266" cy="307777"/>
            </a:xfrm>
            <a:prstGeom prst="rect">
              <a:avLst/>
            </a:prstGeom>
            <a:noFill/>
            <a:effectLst/>
          </p:spPr>
          <p:txBody>
            <a:bodyPr wrap="square" rtlCol="0">
              <a:spAutoFit/>
            </a:bodyPr>
            <a:lstStyle/>
            <a:p>
              <a:r>
                <a:rPr lang="en-US" sz="1400" b="1" dirty="0">
                  <a:latin typeface="Baskerville Old Face" panose="02020602080505020303" pitchFamily="18" charset="0"/>
                </a:rPr>
                <a:t>Place</a:t>
              </a:r>
            </a:p>
          </p:txBody>
        </p:sp>
        <p:sp>
          <p:nvSpPr>
            <p:cNvPr id="4096" name="Snip Same Side Corner Rectangle 2">
              <a:extLst>
                <a:ext uri="{FF2B5EF4-FFF2-40B4-BE49-F238E27FC236}">
                  <a16:creationId xmlns:a16="http://schemas.microsoft.com/office/drawing/2014/main" id="{FD38CFF0-92F7-4EBB-882F-B5BA4E4EC82D}"/>
                </a:ext>
              </a:extLst>
            </p:cNvPr>
            <p:cNvSpPr/>
            <p:nvPr/>
          </p:nvSpPr>
          <p:spPr>
            <a:xfrm flipV="1">
              <a:off x="8374354" y="5161712"/>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a:extLst>
                <a:ext uri="{FF2B5EF4-FFF2-40B4-BE49-F238E27FC236}">
                  <a16:creationId xmlns:a16="http://schemas.microsoft.com/office/drawing/2014/main" id="{1414571A-C018-492B-969B-2B2EA3600701}"/>
                </a:ext>
              </a:extLst>
            </p:cNvPr>
            <p:cNvGrpSpPr/>
            <p:nvPr/>
          </p:nvGrpSpPr>
          <p:grpSpPr>
            <a:xfrm>
              <a:off x="8384697" y="4991100"/>
              <a:ext cx="215532" cy="442824"/>
              <a:chOff x="-13441892" y="7848258"/>
              <a:chExt cx="215532" cy="442824"/>
            </a:xfrm>
          </p:grpSpPr>
          <p:pic>
            <p:nvPicPr>
              <p:cNvPr id="4098" name="Picture 4" descr="Image result for mario pixel shell">
                <a:extLst>
                  <a:ext uri="{FF2B5EF4-FFF2-40B4-BE49-F238E27FC236}">
                    <a16:creationId xmlns:a16="http://schemas.microsoft.com/office/drawing/2014/main" id="{E107FD42-BD58-4265-A685-26D02C407C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18681" y="8121713"/>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4099" name="TextBox 4098">
                <a:extLst>
                  <a:ext uri="{FF2B5EF4-FFF2-40B4-BE49-F238E27FC236}">
                    <a16:creationId xmlns:a16="http://schemas.microsoft.com/office/drawing/2014/main" id="{06E19E3B-42BB-40D2-9A23-C5F771064B45}"/>
                  </a:ext>
                </a:extLst>
              </p:cNvPr>
              <p:cNvSpPr txBox="1"/>
              <p:nvPr/>
            </p:nvSpPr>
            <p:spPr>
              <a:xfrm>
                <a:off x="-13441892" y="7848258"/>
                <a:ext cx="215532" cy="304800"/>
              </a:xfrm>
              <a:prstGeom prst="rect">
                <a:avLst/>
              </a:prstGeom>
              <a:noFill/>
              <a:effectLst/>
            </p:spPr>
            <p:txBody>
              <a:bodyPr wrap="square" rtlCol="0">
                <a:spAutoFit/>
              </a:bodyPr>
              <a:lstStyle/>
              <a:p>
                <a:pPr algn="ctr"/>
                <a:endParaRPr lang="en-US" sz="1400" b="1" dirty="0">
                  <a:latin typeface="Super Mario 256" pitchFamily="2" charset="0"/>
                </a:endParaRPr>
              </a:p>
            </p:txBody>
          </p:sp>
        </p:grpSp>
        <p:sp>
          <p:nvSpPr>
            <p:cNvPr id="4100" name="TextBox 4099">
              <a:extLst>
                <a:ext uri="{FF2B5EF4-FFF2-40B4-BE49-F238E27FC236}">
                  <a16:creationId xmlns:a16="http://schemas.microsoft.com/office/drawing/2014/main" id="{41024FCA-05B2-4F28-9FE3-BA45F9183DC6}"/>
                </a:ext>
              </a:extLst>
            </p:cNvPr>
            <p:cNvSpPr txBox="1"/>
            <p:nvPr/>
          </p:nvSpPr>
          <p:spPr>
            <a:xfrm>
              <a:off x="6548448" y="6748642"/>
              <a:ext cx="805403" cy="523220"/>
            </a:xfrm>
            <a:prstGeom prst="rect">
              <a:avLst/>
            </a:prstGeom>
            <a:noFill/>
            <a:effectLst/>
          </p:spPr>
          <p:txBody>
            <a:bodyPr wrap="square" rtlCol="0">
              <a:spAutoFit/>
            </a:bodyPr>
            <a:lstStyle/>
            <a:p>
              <a:r>
                <a:rPr lang="en-US" sz="2800" b="1" dirty="0"/>
                <a:t>200</a:t>
              </a:r>
              <a:endParaRPr lang="en-US" sz="2400" b="1" dirty="0"/>
            </a:p>
          </p:txBody>
        </p:sp>
        <p:pic>
          <p:nvPicPr>
            <p:cNvPr id="4101" name="Picture 2" descr="http://www.mariowiki.com/images/2/29/PrincessPeachEmblem.png">
              <a:extLst>
                <a:ext uri="{FF2B5EF4-FFF2-40B4-BE49-F238E27FC236}">
                  <a16:creationId xmlns:a16="http://schemas.microsoft.com/office/drawing/2014/main" id="{9E883325-F424-473C-98FE-85AB5080E87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0647" y="6741913"/>
              <a:ext cx="536678" cy="536678"/>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grpSp>
          <p:nvGrpSpPr>
            <p:cNvPr id="1146" name="Group 1145">
              <a:extLst>
                <a:ext uri="{FF2B5EF4-FFF2-40B4-BE49-F238E27FC236}">
                  <a16:creationId xmlns:a16="http://schemas.microsoft.com/office/drawing/2014/main" id="{540D6DC0-946B-4C04-88FD-C5EF5661D387}"/>
                </a:ext>
              </a:extLst>
            </p:cNvPr>
            <p:cNvGrpSpPr/>
            <p:nvPr/>
          </p:nvGrpSpPr>
          <p:grpSpPr>
            <a:xfrm rot="5400000">
              <a:off x="555391" y="-802608"/>
              <a:ext cx="6852119" cy="9601200"/>
              <a:chOff x="463081" y="228600"/>
              <a:chExt cx="6852119" cy="9601200"/>
            </a:xfrm>
          </p:grpSpPr>
          <p:grpSp>
            <p:nvGrpSpPr>
              <p:cNvPr id="1147" name="Group 1146">
                <a:extLst>
                  <a:ext uri="{FF2B5EF4-FFF2-40B4-BE49-F238E27FC236}">
                    <a16:creationId xmlns:a16="http://schemas.microsoft.com/office/drawing/2014/main" id="{C6571931-AF3F-4CF6-9BE4-5DE91B356C39}"/>
                  </a:ext>
                </a:extLst>
              </p:cNvPr>
              <p:cNvGrpSpPr/>
              <p:nvPr/>
            </p:nvGrpSpPr>
            <p:grpSpPr>
              <a:xfrm>
                <a:off x="463081" y="228600"/>
                <a:ext cx="6852119" cy="3200400"/>
                <a:chOff x="463081" y="228600"/>
                <a:chExt cx="6852119" cy="3200400"/>
              </a:xfrm>
            </p:grpSpPr>
            <p:sp>
              <p:nvSpPr>
                <p:cNvPr id="1156" name="Rectangle 1155">
                  <a:extLst>
                    <a:ext uri="{FF2B5EF4-FFF2-40B4-BE49-F238E27FC236}">
                      <a16:creationId xmlns:a16="http://schemas.microsoft.com/office/drawing/2014/main" id="{7AE9FA8B-58AB-4523-B28C-E4506D570289}"/>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Rectangle 1156">
                  <a:extLst>
                    <a:ext uri="{FF2B5EF4-FFF2-40B4-BE49-F238E27FC236}">
                      <a16:creationId xmlns:a16="http://schemas.microsoft.com/office/drawing/2014/main" id="{121FA4EE-B78A-40B3-A201-AA79ECC618D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Rectangle 1157">
                  <a:extLst>
                    <a:ext uri="{FF2B5EF4-FFF2-40B4-BE49-F238E27FC236}">
                      <a16:creationId xmlns:a16="http://schemas.microsoft.com/office/drawing/2014/main" id="{0395C4DB-9E72-4533-9711-E70225BB0CA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8" name="Group 1147">
                <a:extLst>
                  <a:ext uri="{FF2B5EF4-FFF2-40B4-BE49-F238E27FC236}">
                    <a16:creationId xmlns:a16="http://schemas.microsoft.com/office/drawing/2014/main" id="{1D420FD6-BB1D-452F-97B9-1B1CE8CE4E10}"/>
                  </a:ext>
                </a:extLst>
              </p:cNvPr>
              <p:cNvGrpSpPr/>
              <p:nvPr/>
            </p:nvGrpSpPr>
            <p:grpSpPr>
              <a:xfrm>
                <a:off x="463081" y="3429000"/>
                <a:ext cx="6852119" cy="3200400"/>
                <a:chOff x="463081" y="228600"/>
                <a:chExt cx="6852119" cy="3200400"/>
              </a:xfrm>
            </p:grpSpPr>
            <p:sp>
              <p:nvSpPr>
                <p:cNvPr id="1153" name="Rectangle 1152">
                  <a:extLst>
                    <a:ext uri="{FF2B5EF4-FFF2-40B4-BE49-F238E27FC236}">
                      <a16:creationId xmlns:a16="http://schemas.microsoft.com/office/drawing/2014/main" id="{AB4AA381-68A8-4104-9784-A7BCAA9C80CE}"/>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Rectangle 1153">
                  <a:extLst>
                    <a:ext uri="{FF2B5EF4-FFF2-40B4-BE49-F238E27FC236}">
                      <a16:creationId xmlns:a16="http://schemas.microsoft.com/office/drawing/2014/main" id="{720C6FF9-81B8-45E3-9429-C78383361057}"/>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Rectangle 1154">
                  <a:extLst>
                    <a:ext uri="{FF2B5EF4-FFF2-40B4-BE49-F238E27FC236}">
                      <a16:creationId xmlns:a16="http://schemas.microsoft.com/office/drawing/2014/main" id="{729487B4-31F4-4481-8006-4EEDD4C0DBC0}"/>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9" name="Group 1148">
                <a:extLst>
                  <a:ext uri="{FF2B5EF4-FFF2-40B4-BE49-F238E27FC236}">
                    <a16:creationId xmlns:a16="http://schemas.microsoft.com/office/drawing/2014/main" id="{386F5324-98AE-47B0-8A18-901CE0F2B91D}"/>
                  </a:ext>
                </a:extLst>
              </p:cNvPr>
              <p:cNvGrpSpPr/>
              <p:nvPr/>
            </p:nvGrpSpPr>
            <p:grpSpPr>
              <a:xfrm>
                <a:off x="463081" y="6629400"/>
                <a:ext cx="6852119" cy="3200400"/>
                <a:chOff x="463081" y="228600"/>
                <a:chExt cx="6852119" cy="3200400"/>
              </a:xfrm>
            </p:grpSpPr>
            <p:sp>
              <p:nvSpPr>
                <p:cNvPr id="1150" name="Rectangle 1149">
                  <a:extLst>
                    <a:ext uri="{FF2B5EF4-FFF2-40B4-BE49-F238E27FC236}">
                      <a16:creationId xmlns:a16="http://schemas.microsoft.com/office/drawing/2014/main" id="{07B9CD79-28AD-4B07-816B-6385D3D50704}"/>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Rectangle 1150">
                  <a:extLst>
                    <a:ext uri="{FF2B5EF4-FFF2-40B4-BE49-F238E27FC236}">
                      <a16:creationId xmlns:a16="http://schemas.microsoft.com/office/drawing/2014/main" id="{A2FDD7CD-2AF5-476C-A7A6-30431F53508D}"/>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Rectangle 1151">
                  <a:extLst>
                    <a:ext uri="{FF2B5EF4-FFF2-40B4-BE49-F238E27FC236}">
                      <a16:creationId xmlns:a16="http://schemas.microsoft.com/office/drawing/2014/main" id="{F8E0E2C2-EDF8-40EC-8C58-68D1DD54887F}"/>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277A00FC-5833-40B6-BA5A-CF700582E6AB}"/>
              </a:ext>
            </a:extLst>
          </p:cNvPr>
          <p:cNvGrpSpPr/>
          <p:nvPr/>
        </p:nvGrpSpPr>
        <p:grpSpPr>
          <a:xfrm>
            <a:off x="-1454872" y="1213746"/>
            <a:ext cx="9780270" cy="6858000"/>
            <a:chOff x="685800" y="228600"/>
            <a:chExt cx="9780270" cy="6858000"/>
          </a:xfrm>
        </p:grpSpPr>
        <p:grpSp>
          <p:nvGrpSpPr>
            <p:cNvPr id="10" name="Group 9">
              <a:extLst>
                <a:ext uri="{FF2B5EF4-FFF2-40B4-BE49-F238E27FC236}">
                  <a16:creationId xmlns:a16="http://schemas.microsoft.com/office/drawing/2014/main" id="{AE9940FB-C0A6-46D1-A728-E58C292C443C}"/>
                </a:ext>
              </a:extLst>
            </p:cNvPr>
            <p:cNvGrpSpPr/>
            <p:nvPr/>
          </p:nvGrpSpPr>
          <p:grpSpPr>
            <a:xfrm>
              <a:off x="685800" y="228635"/>
              <a:ext cx="3371850" cy="2286000"/>
              <a:chOff x="685800" y="228635"/>
              <a:chExt cx="3371850" cy="2286000"/>
            </a:xfrm>
          </p:grpSpPr>
          <p:grpSp>
            <p:nvGrpSpPr>
              <p:cNvPr id="2511" name="Group 2510">
                <a:extLst>
                  <a:ext uri="{FF2B5EF4-FFF2-40B4-BE49-F238E27FC236}">
                    <a16:creationId xmlns:a16="http://schemas.microsoft.com/office/drawing/2014/main" id="{9A6BC5CA-884C-400B-976C-B056F6A47676}"/>
                  </a:ext>
                </a:extLst>
              </p:cNvPr>
              <p:cNvGrpSpPr/>
              <p:nvPr/>
            </p:nvGrpSpPr>
            <p:grpSpPr>
              <a:xfrm>
                <a:off x="685800" y="228635"/>
                <a:ext cx="3200400" cy="2286000"/>
                <a:chOff x="401070" y="442277"/>
                <a:chExt cx="4957326" cy="3201352"/>
              </a:xfrm>
            </p:grpSpPr>
            <p:grpSp>
              <p:nvGrpSpPr>
                <p:cNvPr id="2548" name="Group 2547">
                  <a:extLst>
                    <a:ext uri="{FF2B5EF4-FFF2-40B4-BE49-F238E27FC236}">
                      <a16:creationId xmlns:a16="http://schemas.microsoft.com/office/drawing/2014/main" id="{D1543239-F4F6-476D-9875-75CE5BCE6F38}"/>
                    </a:ext>
                  </a:extLst>
                </p:cNvPr>
                <p:cNvGrpSpPr/>
                <p:nvPr/>
              </p:nvGrpSpPr>
              <p:grpSpPr>
                <a:xfrm>
                  <a:off x="401070" y="442277"/>
                  <a:ext cx="2496066" cy="3201352"/>
                  <a:chOff x="-6175887" y="7838768"/>
                  <a:chExt cx="2496066" cy="3201352"/>
                </a:xfrm>
              </p:grpSpPr>
              <p:pic>
                <p:nvPicPr>
                  <p:cNvPr id="2585" name="Picture 2" descr="http://www.auntiepixelante.com/wp-content/uploads/2009/07/supermariobrosbeginning.png">
                    <a:extLst>
                      <a:ext uri="{FF2B5EF4-FFF2-40B4-BE49-F238E27FC236}">
                        <a16:creationId xmlns:a16="http://schemas.microsoft.com/office/drawing/2014/main" id="{AF4999CC-51AD-40BB-92BB-DEE14837C3A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2586" name="Picture 2" descr="http://www.auntiepixelante.com/wp-content/uploads/2009/07/supermariobrosbeginning.png">
                    <a:extLst>
                      <a:ext uri="{FF2B5EF4-FFF2-40B4-BE49-F238E27FC236}">
                        <a16:creationId xmlns:a16="http://schemas.microsoft.com/office/drawing/2014/main" id="{1E48EC29-15DC-432E-A40C-663C3D0189D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2587" name="Picture 2" descr="http://www.auntiepixelante.com/wp-content/uploads/2009/07/supermariobrosbeginning.png">
                    <a:extLst>
                      <a:ext uri="{FF2B5EF4-FFF2-40B4-BE49-F238E27FC236}">
                        <a16:creationId xmlns:a16="http://schemas.microsoft.com/office/drawing/2014/main" id="{7851CF6A-B973-4329-9AB5-48230234302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2588" name="Picture 2" descr="http://images3.wikia.nocookie.net/__cb20100526001320/wii/images/d/df/800px-Brick_Blocks-1-.png">
                    <a:extLst>
                      <a:ext uri="{FF2B5EF4-FFF2-40B4-BE49-F238E27FC236}">
                        <a16:creationId xmlns:a16="http://schemas.microsoft.com/office/drawing/2014/main" id="{D7526C4B-B7F0-4748-97E4-CED01227190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89" name="Picture 2" descr="http://images3.wikia.nocookie.net/__cb20100526001320/wii/images/d/df/800px-Brick_Blocks-1-.png">
                    <a:extLst>
                      <a:ext uri="{FF2B5EF4-FFF2-40B4-BE49-F238E27FC236}">
                        <a16:creationId xmlns:a16="http://schemas.microsoft.com/office/drawing/2014/main" id="{598B0766-F3EE-47C7-9996-AE804DF9277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0" name="Picture 2" descr="http://images3.wikia.nocookie.net/__cb20100526001320/wii/images/d/df/800px-Brick_Blocks-1-.png">
                    <a:extLst>
                      <a:ext uri="{FF2B5EF4-FFF2-40B4-BE49-F238E27FC236}">
                        <a16:creationId xmlns:a16="http://schemas.microsoft.com/office/drawing/2014/main" id="{DB6E0C5E-A54B-482B-8863-54F7834F470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1" name="Picture 2" descr="http://images3.wikia.nocookie.net/__cb20100526001320/wii/images/d/df/800px-Brick_Blocks-1-.png">
                    <a:extLst>
                      <a:ext uri="{FF2B5EF4-FFF2-40B4-BE49-F238E27FC236}">
                        <a16:creationId xmlns:a16="http://schemas.microsoft.com/office/drawing/2014/main" id="{333D728E-F132-45C1-BD48-B9A02D68EFA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2" name="Picture 2" descr="http://images3.wikia.nocookie.net/__cb20100526001320/wii/images/d/df/800px-Brick_Blocks-1-.png">
                    <a:extLst>
                      <a:ext uri="{FF2B5EF4-FFF2-40B4-BE49-F238E27FC236}">
                        <a16:creationId xmlns:a16="http://schemas.microsoft.com/office/drawing/2014/main" id="{A6AFE3D6-7C53-4FC6-BE11-13DB930D549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3" name="Picture 2" descr="http://images3.wikia.nocookie.net/__cb20100526001320/wii/images/d/df/800px-Brick_Blocks-1-.png">
                    <a:extLst>
                      <a:ext uri="{FF2B5EF4-FFF2-40B4-BE49-F238E27FC236}">
                        <a16:creationId xmlns:a16="http://schemas.microsoft.com/office/drawing/2014/main" id="{47AD6DD8-CBAF-41F4-9281-5ECD33DDAE0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4" name="Picture 2" descr="http://images3.wikia.nocookie.net/__cb20100526001320/wii/images/d/df/800px-Brick_Blocks-1-.png">
                    <a:extLst>
                      <a:ext uri="{FF2B5EF4-FFF2-40B4-BE49-F238E27FC236}">
                        <a16:creationId xmlns:a16="http://schemas.microsoft.com/office/drawing/2014/main" id="{6BE6FDBF-7D90-40AD-9CE6-B7CE8F5D2B8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5" name="Picture 2" descr="http://images3.wikia.nocookie.net/__cb20100526001320/wii/images/d/df/800px-Brick_Blocks-1-.png">
                    <a:extLst>
                      <a:ext uri="{FF2B5EF4-FFF2-40B4-BE49-F238E27FC236}">
                        <a16:creationId xmlns:a16="http://schemas.microsoft.com/office/drawing/2014/main" id="{14A89587-2C8D-445F-8585-E71D4F53A1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6" name="Picture 2" descr="http://images3.wikia.nocookie.net/__cb20100526001320/wii/images/d/df/800px-Brick_Blocks-1-.png">
                    <a:extLst>
                      <a:ext uri="{FF2B5EF4-FFF2-40B4-BE49-F238E27FC236}">
                        <a16:creationId xmlns:a16="http://schemas.microsoft.com/office/drawing/2014/main" id="{18F43560-66E7-4BBF-A3A2-C03E2D3A0FB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7" name="Picture 2" descr="http://images3.wikia.nocookie.net/__cb20100526001320/wii/images/d/df/800px-Brick_Blocks-1-.png">
                    <a:extLst>
                      <a:ext uri="{FF2B5EF4-FFF2-40B4-BE49-F238E27FC236}">
                        <a16:creationId xmlns:a16="http://schemas.microsoft.com/office/drawing/2014/main" id="{FB220136-0B96-4347-8881-43957AB9BFF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8" name="Picture 2" descr="http://images3.wikia.nocookie.net/__cb20100526001320/wii/images/d/df/800px-Brick_Blocks-1-.png">
                    <a:extLst>
                      <a:ext uri="{FF2B5EF4-FFF2-40B4-BE49-F238E27FC236}">
                        <a16:creationId xmlns:a16="http://schemas.microsoft.com/office/drawing/2014/main" id="{A5E3F0FB-BFAA-492F-8F21-A179BC0D5F3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99" name="Picture 2" descr="http://images3.wikia.nocookie.net/__cb20100526001320/wii/images/d/df/800px-Brick_Blocks-1-.png">
                    <a:extLst>
                      <a:ext uri="{FF2B5EF4-FFF2-40B4-BE49-F238E27FC236}">
                        <a16:creationId xmlns:a16="http://schemas.microsoft.com/office/drawing/2014/main" id="{1F65B1D6-83A2-4709-9639-BB01F5D11A8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0" name="Picture 2" descr="http://images3.wikia.nocookie.net/__cb20100526001320/wii/images/d/df/800px-Brick_Blocks-1-.png">
                    <a:extLst>
                      <a:ext uri="{FF2B5EF4-FFF2-40B4-BE49-F238E27FC236}">
                        <a16:creationId xmlns:a16="http://schemas.microsoft.com/office/drawing/2014/main" id="{4538A908-E654-43B0-94C0-5CCC8BDE4AC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1" name="Picture 2" descr="http://images3.wikia.nocookie.net/__cb20100526001320/wii/images/d/df/800px-Brick_Blocks-1-.png">
                    <a:extLst>
                      <a:ext uri="{FF2B5EF4-FFF2-40B4-BE49-F238E27FC236}">
                        <a16:creationId xmlns:a16="http://schemas.microsoft.com/office/drawing/2014/main" id="{81266A74-EC0E-40D9-8FB7-CE72E581281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2" name="Picture 2" descr="http://images3.wikia.nocookie.net/__cb20100526001320/wii/images/d/df/800px-Brick_Blocks-1-.png">
                    <a:extLst>
                      <a:ext uri="{FF2B5EF4-FFF2-40B4-BE49-F238E27FC236}">
                        <a16:creationId xmlns:a16="http://schemas.microsoft.com/office/drawing/2014/main" id="{9D92357A-5428-4002-910D-2FBC81DA8EA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3" name="Picture 2" descr="http://images3.wikia.nocookie.net/__cb20100526001320/wii/images/d/df/800px-Brick_Blocks-1-.png">
                    <a:extLst>
                      <a:ext uri="{FF2B5EF4-FFF2-40B4-BE49-F238E27FC236}">
                        <a16:creationId xmlns:a16="http://schemas.microsoft.com/office/drawing/2014/main" id="{7BFD083A-4549-47B8-98ED-C84A6A8AF5D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4" name="Picture 2" descr="http://images3.wikia.nocookie.net/__cb20100526001320/wii/images/d/df/800px-Brick_Blocks-1-.png">
                    <a:extLst>
                      <a:ext uri="{FF2B5EF4-FFF2-40B4-BE49-F238E27FC236}">
                        <a16:creationId xmlns:a16="http://schemas.microsoft.com/office/drawing/2014/main" id="{F28B7AF1-F530-4284-B0D7-1302C33ECCA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605" name="Rectangle 2604">
                    <a:extLst>
                      <a:ext uri="{FF2B5EF4-FFF2-40B4-BE49-F238E27FC236}">
                        <a16:creationId xmlns:a16="http://schemas.microsoft.com/office/drawing/2014/main" id="{9CEA7E52-037C-4EE7-8297-E1F07853FBAF}"/>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6" name="Picture 2" descr="http://images3.wikia.nocookie.net/__cb20100526001320/wii/images/d/df/800px-Brick_Blocks-1-.png">
                    <a:extLst>
                      <a:ext uri="{FF2B5EF4-FFF2-40B4-BE49-F238E27FC236}">
                        <a16:creationId xmlns:a16="http://schemas.microsoft.com/office/drawing/2014/main" id="{1841B745-DC76-43A1-849B-4167BAC3F61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7" name="Picture 2" descr="http://images3.wikia.nocookie.net/__cb20100526001320/wii/images/d/df/800px-Brick_Blocks-1-.png">
                    <a:extLst>
                      <a:ext uri="{FF2B5EF4-FFF2-40B4-BE49-F238E27FC236}">
                        <a16:creationId xmlns:a16="http://schemas.microsoft.com/office/drawing/2014/main" id="{0CA22FC2-9895-4071-9453-7CB511E29FF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608" name="Picture 2" descr="http://www.auntiepixelante.com/wp-content/uploads/2009/07/supermariobrosbeginning.png">
                    <a:extLst>
                      <a:ext uri="{FF2B5EF4-FFF2-40B4-BE49-F238E27FC236}">
                        <a16:creationId xmlns:a16="http://schemas.microsoft.com/office/drawing/2014/main" id="{7958C121-3E06-4B89-B855-8F885E90DFC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609" name="Picture 2" descr="http://www.auntiepixelante.com/wp-content/uploads/2009/07/supermariobrosbeginning.png">
                    <a:extLst>
                      <a:ext uri="{FF2B5EF4-FFF2-40B4-BE49-F238E27FC236}">
                        <a16:creationId xmlns:a16="http://schemas.microsoft.com/office/drawing/2014/main" id="{F3B03A9A-76A2-43A6-A252-965C2B7BC0F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610" name="Picture 2" descr="http://www.auntiepixelante.com/wp-content/uploads/2009/07/supermariobrosbeginning.png">
                    <a:extLst>
                      <a:ext uri="{FF2B5EF4-FFF2-40B4-BE49-F238E27FC236}">
                        <a16:creationId xmlns:a16="http://schemas.microsoft.com/office/drawing/2014/main" id="{51C23508-749C-4456-A845-8673811CBF5E}"/>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611" name="Picture 2" descr="http://www.auntiepixelante.com/wp-content/uploads/2009/07/supermariobrosbeginning.png">
                    <a:extLst>
                      <a:ext uri="{FF2B5EF4-FFF2-40B4-BE49-F238E27FC236}">
                        <a16:creationId xmlns:a16="http://schemas.microsoft.com/office/drawing/2014/main" id="{AA8E0CB2-F26C-43C4-A451-59814BA235E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612" name="Picture 2" descr="http://www.auntiepixelante.com/wp-content/uploads/2009/07/supermariobrosbeginning.png">
                    <a:extLst>
                      <a:ext uri="{FF2B5EF4-FFF2-40B4-BE49-F238E27FC236}">
                        <a16:creationId xmlns:a16="http://schemas.microsoft.com/office/drawing/2014/main" id="{6ECDA4CF-40C4-482B-8070-BA41FE556AA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613" name="Picture 2" descr="http://www.auntiepixelante.com/wp-content/uploads/2009/07/supermariobrosbeginning.png">
                    <a:extLst>
                      <a:ext uri="{FF2B5EF4-FFF2-40B4-BE49-F238E27FC236}">
                        <a16:creationId xmlns:a16="http://schemas.microsoft.com/office/drawing/2014/main" id="{D43C2C05-608A-4F99-B165-F2CA8B242E8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614" name="Picture 2" descr="http://www.auntiepixelante.com/wp-content/uploads/2009/07/supermariobrosbeginning.png">
                    <a:extLst>
                      <a:ext uri="{FF2B5EF4-FFF2-40B4-BE49-F238E27FC236}">
                        <a16:creationId xmlns:a16="http://schemas.microsoft.com/office/drawing/2014/main" id="{D97D22B2-8FA0-4DDC-B14C-2DDC9A9C63F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615" name="Picture 2" descr="http://www.auntiepixelante.com/wp-content/uploads/2009/07/supermariobrosbeginning.png">
                    <a:extLst>
                      <a:ext uri="{FF2B5EF4-FFF2-40B4-BE49-F238E27FC236}">
                        <a16:creationId xmlns:a16="http://schemas.microsoft.com/office/drawing/2014/main" id="{A20FAAF9-9C41-4007-AE7A-72A7724115E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616" name="Picture 2" descr="http://www.auntiepixelante.com/wp-content/uploads/2009/07/supermariobrosbeginning.png">
                    <a:extLst>
                      <a:ext uri="{FF2B5EF4-FFF2-40B4-BE49-F238E27FC236}">
                        <a16:creationId xmlns:a16="http://schemas.microsoft.com/office/drawing/2014/main" id="{66C07BE4-7F8D-4737-BFC4-16EBFBEDDBE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617" name="Picture 2" descr="http://www.auntiepixelante.com/wp-content/uploads/2009/07/supermariobrosbeginning.png">
                    <a:extLst>
                      <a:ext uri="{FF2B5EF4-FFF2-40B4-BE49-F238E27FC236}">
                        <a16:creationId xmlns:a16="http://schemas.microsoft.com/office/drawing/2014/main" id="{714B8BF9-FDE0-4380-8021-A51B84B60E7A}"/>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618" name="Picture 2" descr="http://www.auntiepixelante.com/wp-content/uploads/2009/07/supermariobrosbeginning.png">
                    <a:extLst>
                      <a:ext uri="{FF2B5EF4-FFF2-40B4-BE49-F238E27FC236}">
                        <a16:creationId xmlns:a16="http://schemas.microsoft.com/office/drawing/2014/main" id="{539795B7-F81B-429B-95AA-1A8E2F9139E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619" name="Picture 2" descr="http://www.auntiepixelante.com/wp-content/uploads/2009/07/supermariobrosbeginning.png">
                    <a:extLst>
                      <a:ext uri="{FF2B5EF4-FFF2-40B4-BE49-F238E27FC236}">
                        <a16:creationId xmlns:a16="http://schemas.microsoft.com/office/drawing/2014/main" id="{3D8ACC2C-61D7-4101-B999-48426ECDB32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9" name="Group 2548">
                  <a:extLst>
                    <a:ext uri="{FF2B5EF4-FFF2-40B4-BE49-F238E27FC236}">
                      <a16:creationId xmlns:a16="http://schemas.microsoft.com/office/drawing/2014/main" id="{251CE9A6-B0C3-41B8-9D6A-4C28005E696B}"/>
                    </a:ext>
                  </a:extLst>
                </p:cNvPr>
                <p:cNvGrpSpPr/>
                <p:nvPr/>
              </p:nvGrpSpPr>
              <p:grpSpPr>
                <a:xfrm>
                  <a:off x="2862330" y="442277"/>
                  <a:ext cx="2496066" cy="3201352"/>
                  <a:chOff x="-6175887" y="7838768"/>
                  <a:chExt cx="2496066" cy="3201352"/>
                </a:xfrm>
              </p:grpSpPr>
              <p:pic>
                <p:nvPicPr>
                  <p:cNvPr id="2550" name="Picture 2" descr="http://www.auntiepixelante.com/wp-content/uploads/2009/07/supermariobrosbeginning.png">
                    <a:extLst>
                      <a:ext uri="{FF2B5EF4-FFF2-40B4-BE49-F238E27FC236}">
                        <a16:creationId xmlns:a16="http://schemas.microsoft.com/office/drawing/2014/main" id="{1C652826-8EF9-4D3D-8033-39F53FB3404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2551" name="Picture 2" descr="http://www.auntiepixelante.com/wp-content/uploads/2009/07/supermariobrosbeginning.png">
                    <a:extLst>
                      <a:ext uri="{FF2B5EF4-FFF2-40B4-BE49-F238E27FC236}">
                        <a16:creationId xmlns:a16="http://schemas.microsoft.com/office/drawing/2014/main" id="{CA5343F4-9A4F-493D-ACF4-CEF057A1377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2552" name="Picture 2" descr="http://www.auntiepixelante.com/wp-content/uploads/2009/07/supermariobrosbeginning.png">
                    <a:extLst>
                      <a:ext uri="{FF2B5EF4-FFF2-40B4-BE49-F238E27FC236}">
                        <a16:creationId xmlns:a16="http://schemas.microsoft.com/office/drawing/2014/main" id="{07891083-ADFE-4920-A052-9F6FB380840E}"/>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2553" name="Picture 2" descr="http://images3.wikia.nocookie.net/__cb20100526001320/wii/images/d/df/800px-Brick_Blocks-1-.png">
                    <a:extLst>
                      <a:ext uri="{FF2B5EF4-FFF2-40B4-BE49-F238E27FC236}">
                        <a16:creationId xmlns:a16="http://schemas.microsoft.com/office/drawing/2014/main" id="{B63A9158-9F35-415F-9D84-E49BBE8405E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54" name="Picture 2" descr="http://images3.wikia.nocookie.net/__cb20100526001320/wii/images/d/df/800px-Brick_Blocks-1-.png">
                    <a:extLst>
                      <a:ext uri="{FF2B5EF4-FFF2-40B4-BE49-F238E27FC236}">
                        <a16:creationId xmlns:a16="http://schemas.microsoft.com/office/drawing/2014/main" id="{7CA10ED8-9873-4EBD-BFFA-FB3B7DE095D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55" name="Picture 2" descr="http://images3.wikia.nocookie.net/__cb20100526001320/wii/images/d/df/800px-Brick_Blocks-1-.png">
                    <a:extLst>
                      <a:ext uri="{FF2B5EF4-FFF2-40B4-BE49-F238E27FC236}">
                        <a16:creationId xmlns:a16="http://schemas.microsoft.com/office/drawing/2014/main" id="{771003A5-ABBC-4122-BB30-FA1AE78B5A5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56" name="Picture 2" descr="http://images3.wikia.nocookie.net/__cb20100526001320/wii/images/d/df/800px-Brick_Blocks-1-.png">
                    <a:extLst>
                      <a:ext uri="{FF2B5EF4-FFF2-40B4-BE49-F238E27FC236}">
                        <a16:creationId xmlns:a16="http://schemas.microsoft.com/office/drawing/2014/main" id="{5671D254-A2D8-455A-A6B2-DD1F17729C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57" name="Picture 2" descr="http://images3.wikia.nocookie.net/__cb20100526001320/wii/images/d/df/800px-Brick_Blocks-1-.png">
                    <a:extLst>
                      <a:ext uri="{FF2B5EF4-FFF2-40B4-BE49-F238E27FC236}">
                        <a16:creationId xmlns:a16="http://schemas.microsoft.com/office/drawing/2014/main" id="{6AD1F51B-355A-4192-B5A4-2AB50A54EEA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58" name="Picture 2" descr="http://images3.wikia.nocookie.net/__cb20100526001320/wii/images/d/df/800px-Brick_Blocks-1-.png">
                    <a:extLst>
                      <a:ext uri="{FF2B5EF4-FFF2-40B4-BE49-F238E27FC236}">
                        <a16:creationId xmlns:a16="http://schemas.microsoft.com/office/drawing/2014/main" id="{C66F2070-6651-4A43-8475-C61C3113380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59" name="Picture 2" descr="http://images3.wikia.nocookie.net/__cb20100526001320/wii/images/d/df/800px-Brick_Blocks-1-.png">
                    <a:extLst>
                      <a:ext uri="{FF2B5EF4-FFF2-40B4-BE49-F238E27FC236}">
                        <a16:creationId xmlns:a16="http://schemas.microsoft.com/office/drawing/2014/main" id="{6BD3CC6D-D9FB-4472-B41D-7ABB27BB247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0" name="Picture 2" descr="http://images3.wikia.nocookie.net/__cb20100526001320/wii/images/d/df/800px-Brick_Blocks-1-.png">
                    <a:extLst>
                      <a:ext uri="{FF2B5EF4-FFF2-40B4-BE49-F238E27FC236}">
                        <a16:creationId xmlns:a16="http://schemas.microsoft.com/office/drawing/2014/main" id="{13B110B4-B7EE-440E-A2F1-E4D29A86335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1" name="Picture 2" descr="http://images3.wikia.nocookie.net/__cb20100526001320/wii/images/d/df/800px-Brick_Blocks-1-.png">
                    <a:extLst>
                      <a:ext uri="{FF2B5EF4-FFF2-40B4-BE49-F238E27FC236}">
                        <a16:creationId xmlns:a16="http://schemas.microsoft.com/office/drawing/2014/main" id="{2C56BACA-2AFA-4145-9884-79519510C36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2" name="Picture 2" descr="http://images3.wikia.nocookie.net/__cb20100526001320/wii/images/d/df/800px-Brick_Blocks-1-.png">
                    <a:extLst>
                      <a:ext uri="{FF2B5EF4-FFF2-40B4-BE49-F238E27FC236}">
                        <a16:creationId xmlns:a16="http://schemas.microsoft.com/office/drawing/2014/main" id="{7BF4DD15-F81F-4BA8-B2AC-C5EFFE4F713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3" name="Picture 2" descr="http://images3.wikia.nocookie.net/__cb20100526001320/wii/images/d/df/800px-Brick_Blocks-1-.png">
                    <a:extLst>
                      <a:ext uri="{FF2B5EF4-FFF2-40B4-BE49-F238E27FC236}">
                        <a16:creationId xmlns:a16="http://schemas.microsoft.com/office/drawing/2014/main" id="{46C8E233-9E7E-4D4D-A48B-380F6EAB378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4" name="Picture 2" descr="http://images3.wikia.nocookie.net/__cb20100526001320/wii/images/d/df/800px-Brick_Blocks-1-.png">
                    <a:extLst>
                      <a:ext uri="{FF2B5EF4-FFF2-40B4-BE49-F238E27FC236}">
                        <a16:creationId xmlns:a16="http://schemas.microsoft.com/office/drawing/2014/main" id="{F16517CF-2C8B-4D0D-8F6D-69D001361C0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5" name="Picture 2" descr="http://images3.wikia.nocookie.net/__cb20100526001320/wii/images/d/df/800px-Brick_Blocks-1-.png">
                    <a:extLst>
                      <a:ext uri="{FF2B5EF4-FFF2-40B4-BE49-F238E27FC236}">
                        <a16:creationId xmlns:a16="http://schemas.microsoft.com/office/drawing/2014/main" id="{4A3470BA-1BAC-4B3C-A365-BFACF82874C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6" name="Picture 2" descr="http://images3.wikia.nocookie.net/__cb20100526001320/wii/images/d/df/800px-Brick_Blocks-1-.png">
                    <a:extLst>
                      <a:ext uri="{FF2B5EF4-FFF2-40B4-BE49-F238E27FC236}">
                        <a16:creationId xmlns:a16="http://schemas.microsoft.com/office/drawing/2014/main" id="{4DB24528-D2B0-4C9E-BE7E-C0DD999B2C8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7" name="Picture 2" descr="http://images3.wikia.nocookie.net/__cb20100526001320/wii/images/d/df/800px-Brick_Blocks-1-.png">
                    <a:extLst>
                      <a:ext uri="{FF2B5EF4-FFF2-40B4-BE49-F238E27FC236}">
                        <a16:creationId xmlns:a16="http://schemas.microsoft.com/office/drawing/2014/main" id="{4A2AD743-F626-40AB-A185-B8065E81E87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8" name="Picture 2" descr="http://images3.wikia.nocookie.net/__cb20100526001320/wii/images/d/df/800px-Brick_Blocks-1-.png">
                    <a:extLst>
                      <a:ext uri="{FF2B5EF4-FFF2-40B4-BE49-F238E27FC236}">
                        <a16:creationId xmlns:a16="http://schemas.microsoft.com/office/drawing/2014/main" id="{F63F4F56-EF92-4C9C-BB44-82A63B4EEDF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69" name="Picture 2" descr="http://images3.wikia.nocookie.net/__cb20100526001320/wii/images/d/df/800px-Brick_Blocks-1-.png">
                    <a:extLst>
                      <a:ext uri="{FF2B5EF4-FFF2-40B4-BE49-F238E27FC236}">
                        <a16:creationId xmlns:a16="http://schemas.microsoft.com/office/drawing/2014/main" id="{8B2AF08E-5F42-47F7-B6FF-BD8EB8EAD78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570" name="Rectangle 2569">
                    <a:extLst>
                      <a:ext uri="{FF2B5EF4-FFF2-40B4-BE49-F238E27FC236}">
                        <a16:creationId xmlns:a16="http://schemas.microsoft.com/office/drawing/2014/main" id="{1B9D998E-F4CF-4FA1-9733-3CEF7677BBF4}"/>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71" name="Picture 2" descr="http://images3.wikia.nocookie.net/__cb20100526001320/wii/images/d/df/800px-Brick_Blocks-1-.png">
                    <a:extLst>
                      <a:ext uri="{FF2B5EF4-FFF2-40B4-BE49-F238E27FC236}">
                        <a16:creationId xmlns:a16="http://schemas.microsoft.com/office/drawing/2014/main" id="{9B0A1AEA-8493-4948-9119-580256B3C93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72" name="Picture 2" descr="http://images3.wikia.nocookie.net/__cb20100526001320/wii/images/d/df/800px-Brick_Blocks-1-.png">
                    <a:extLst>
                      <a:ext uri="{FF2B5EF4-FFF2-40B4-BE49-F238E27FC236}">
                        <a16:creationId xmlns:a16="http://schemas.microsoft.com/office/drawing/2014/main" id="{779FA571-A3E0-42BF-8703-105C3637773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573" name="Picture 2" descr="http://www.auntiepixelante.com/wp-content/uploads/2009/07/supermariobrosbeginning.png">
                    <a:extLst>
                      <a:ext uri="{FF2B5EF4-FFF2-40B4-BE49-F238E27FC236}">
                        <a16:creationId xmlns:a16="http://schemas.microsoft.com/office/drawing/2014/main" id="{0849E108-238E-4474-A21B-D9A17E4D1D6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574" name="Picture 2" descr="http://www.auntiepixelante.com/wp-content/uploads/2009/07/supermariobrosbeginning.png">
                    <a:extLst>
                      <a:ext uri="{FF2B5EF4-FFF2-40B4-BE49-F238E27FC236}">
                        <a16:creationId xmlns:a16="http://schemas.microsoft.com/office/drawing/2014/main" id="{90A646C5-75E7-484F-927E-CD6C7930D6E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575" name="Picture 2" descr="http://www.auntiepixelante.com/wp-content/uploads/2009/07/supermariobrosbeginning.png">
                    <a:extLst>
                      <a:ext uri="{FF2B5EF4-FFF2-40B4-BE49-F238E27FC236}">
                        <a16:creationId xmlns:a16="http://schemas.microsoft.com/office/drawing/2014/main" id="{1AC89000-D9F5-441B-B711-B34D98DC07F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576" name="Picture 2" descr="http://www.auntiepixelante.com/wp-content/uploads/2009/07/supermariobrosbeginning.png">
                    <a:extLst>
                      <a:ext uri="{FF2B5EF4-FFF2-40B4-BE49-F238E27FC236}">
                        <a16:creationId xmlns:a16="http://schemas.microsoft.com/office/drawing/2014/main" id="{DA3F1FE8-C9BE-4532-8BEA-D677B116BA3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577" name="Picture 2" descr="http://www.auntiepixelante.com/wp-content/uploads/2009/07/supermariobrosbeginning.png">
                    <a:extLst>
                      <a:ext uri="{FF2B5EF4-FFF2-40B4-BE49-F238E27FC236}">
                        <a16:creationId xmlns:a16="http://schemas.microsoft.com/office/drawing/2014/main" id="{3C84C82E-3FE9-4276-9D3B-92A603828AD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578" name="Picture 2" descr="http://www.auntiepixelante.com/wp-content/uploads/2009/07/supermariobrosbeginning.png">
                    <a:extLst>
                      <a:ext uri="{FF2B5EF4-FFF2-40B4-BE49-F238E27FC236}">
                        <a16:creationId xmlns:a16="http://schemas.microsoft.com/office/drawing/2014/main" id="{72940CC6-770D-4F21-9612-20CA70414AE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579" name="Picture 2" descr="http://www.auntiepixelante.com/wp-content/uploads/2009/07/supermariobrosbeginning.png">
                    <a:extLst>
                      <a:ext uri="{FF2B5EF4-FFF2-40B4-BE49-F238E27FC236}">
                        <a16:creationId xmlns:a16="http://schemas.microsoft.com/office/drawing/2014/main" id="{1F4D3E28-5235-4005-886C-CBC3A848B42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580" name="Picture 2" descr="http://www.auntiepixelante.com/wp-content/uploads/2009/07/supermariobrosbeginning.png">
                    <a:extLst>
                      <a:ext uri="{FF2B5EF4-FFF2-40B4-BE49-F238E27FC236}">
                        <a16:creationId xmlns:a16="http://schemas.microsoft.com/office/drawing/2014/main" id="{C534C6C1-BECA-4651-837D-343F1E4D84F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581" name="Picture 2" descr="http://www.auntiepixelante.com/wp-content/uploads/2009/07/supermariobrosbeginning.png">
                    <a:extLst>
                      <a:ext uri="{FF2B5EF4-FFF2-40B4-BE49-F238E27FC236}">
                        <a16:creationId xmlns:a16="http://schemas.microsoft.com/office/drawing/2014/main" id="{9AB9D0E0-2572-4E50-9808-80544E37D92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582" name="Picture 2" descr="http://www.auntiepixelante.com/wp-content/uploads/2009/07/supermariobrosbeginning.png">
                    <a:extLst>
                      <a:ext uri="{FF2B5EF4-FFF2-40B4-BE49-F238E27FC236}">
                        <a16:creationId xmlns:a16="http://schemas.microsoft.com/office/drawing/2014/main" id="{942C1E19-02C3-4996-B953-0A592BB6E73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583" name="Picture 2" descr="http://www.auntiepixelante.com/wp-content/uploads/2009/07/supermariobrosbeginning.png">
                    <a:extLst>
                      <a:ext uri="{FF2B5EF4-FFF2-40B4-BE49-F238E27FC236}">
                        <a16:creationId xmlns:a16="http://schemas.microsoft.com/office/drawing/2014/main" id="{CBDBE442-434C-4F78-9F68-CDDEC530452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584" name="Picture 2" descr="http://www.auntiepixelante.com/wp-content/uploads/2009/07/supermariobrosbeginning.png">
                    <a:extLst>
                      <a:ext uri="{FF2B5EF4-FFF2-40B4-BE49-F238E27FC236}">
                        <a16:creationId xmlns:a16="http://schemas.microsoft.com/office/drawing/2014/main" id="{6791E5EB-40E5-48F0-BF26-D55890729F2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12" name="TextBox 2511">
                <a:extLst>
                  <a:ext uri="{FF2B5EF4-FFF2-40B4-BE49-F238E27FC236}">
                    <a16:creationId xmlns:a16="http://schemas.microsoft.com/office/drawing/2014/main" id="{AE2D415E-7572-4B50-9BDF-20AC3209EE5B}"/>
                  </a:ext>
                </a:extLst>
              </p:cNvPr>
              <p:cNvSpPr txBox="1"/>
              <p:nvPr/>
            </p:nvSpPr>
            <p:spPr>
              <a:xfrm>
                <a:off x="1477736" y="2132182"/>
                <a:ext cx="1616530" cy="230832"/>
              </a:xfrm>
              <a:prstGeom prst="rect">
                <a:avLst/>
              </a:prstGeom>
              <a:noFill/>
              <a:effectLst/>
            </p:spPr>
            <p:txBody>
              <a:bodyPr wrap="square" rtlCol="0">
                <a:spAutoFit/>
              </a:bodyPr>
              <a:lstStyle/>
              <a:p>
                <a:pPr algn="ctr"/>
                <a:r>
                  <a:rPr lang="en-US" sz="900" b="1" dirty="0">
                    <a:latin typeface="Super Mario 256" pitchFamily="2" charset="0"/>
                  </a:rPr>
                  <a:t>Completion Bonus</a:t>
                </a:r>
                <a:endParaRPr lang="en-US" sz="800" b="1" dirty="0">
                  <a:latin typeface="Super Mario 256" pitchFamily="2" charset="0"/>
                </a:endParaRPr>
              </a:p>
            </p:txBody>
          </p:sp>
          <p:sp>
            <p:nvSpPr>
              <p:cNvPr id="2545" name="Rectangle 2544">
                <a:extLst>
                  <a:ext uri="{FF2B5EF4-FFF2-40B4-BE49-F238E27FC236}">
                    <a16:creationId xmlns:a16="http://schemas.microsoft.com/office/drawing/2014/main" id="{F1767EB6-8293-4E12-85B4-CB04A7C1D538}"/>
                  </a:ext>
                </a:extLst>
              </p:cNvPr>
              <p:cNvSpPr/>
              <p:nvPr/>
            </p:nvSpPr>
            <p:spPr>
              <a:xfrm>
                <a:off x="2164554" y="1889160"/>
                <a:ext cx="252412" cy="242888"/>
              </a:xfrm>
              <a:prstGeom prst="rect">
                <a:avLst/>
              </a:prstGeom>
              <a:solidFill>
                <a:schemeClr val="accent4">
                  <a:lumMod val="60000"/>
                  <a:lumOff val="40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7" name="Picture 2" descr="http://www.mariowiki.com/images/2/29/PrincessPeachEmblem.png">
                <a:extLst>
                  <a:ext uri="{FF2B5EF4-FFF2-40B4-BE49-F238E27FC236}">
                    <a16:creationId xmlns:a16="http://schemas.microsoft.com/office/drawing/2014/main" id="{51CA35F2-9DC4-445C-83F8-E076CAD4A1F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0600" y="1910273"/>
                <a:ext cx="123667" cy="12366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514" name="TextBox 2513">
                <a:extLst>
                  <a:ext uri="{FF2B5EF4-FFF2-40B4-BE49-F238E27FC236}">
                    <a16:creationId xmlns:a16="http://schemas.microsoft.com/office/drawing/2014/main" id="{4D6AE971-9B33-4EE6-AEC2-3902187B906D}"/>
                  </a:ext>
                </a:extLst>
              </p:cNvPr>
              <p:cNvSpPr txBox="1"/>
              <p:nvPr/>
            </p:nvSpPr>
            <p:spPr>
              <a:xfrm>
                <a:off x="949236" y="346200"/>
                <a:ext cx="1527266" cy="307777"/>
              </a:xfrm>
              <a:prstGeom prst="rect">
                <a:avLst/>
              </a:prstGeom>
              <a:noFill/>
              <a:effectLst/>
            </p:spPr>
            <p:txBody>
              <a:bodyPr wrap="square" rtlCol="0">
                <a:spAutoFit/>
              </a:bodyPr>
              <a:lstStyle/>
              <a:p>
                <a:r>
                  <a:rPr lang="en-US" sz="1400" b="1" dirty="0">
                    <a:latin typeface="Montserrat" panose="00000500000000000000" pitchFamily="2" charset="0"/>
                  </a:rPr>
                  <a:t>Position</a:t>
                </a:r>
              </a:p>
            </p:txBody>
          </p:sp>
          <p:sp>
            <p:nvSpPr>
              <p:cNvPr id="2515" name="Snip Same Side Corner Rectangle 2">
                <a:extLst>
                  <a:ext uri="{FF2B5EF4-FFF2-40B4-BE49-F238E27FC236}">
                    <a16:creationId xmlns:a16="http://schemas.microsoft.com/office/drawing/2014/main" id="{C36DEE3B-1C69-4BD2-8923-D8D8EC151D51}"/>
                  </a:ext>
                </a:extLst>
              </p:cNvPr>
              <p:cNvSpPr/>
              <p:nvPr/>
            </p:nvSpPr>
            <p:spPr>
              <a:xfrm flipV="1">
                <a:off x="3405935" y="238476"/>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3" name="TextBox 2542">
                <a:extLst>
                  <a:ext uri="{FF2B5EF4-FFF2-40B4-BE49-F238E27FC236}">
                    <a16:creationId xmlns:a16="http://schemas.microsoft.com/office/drawing/2014/main" id="{A2C93B01-B8B6-4604-BA60-3BA7FC83E205}"/>
                  </a:ext>
                </a:extLst>
              </p:cNvPr>
              <p:cNvSpPr txBox="1"/>
              <p:nvPr/>
            </p:nvSpPr>
            <p:spPr>
              <a:xfrm>
                <a:off x="762979" y="661987"/>
                <a:ext cx="789595" cy="523220"/>
              </a:xfrm>
              <a:prstGeom prst="rect">
                <a:avLst/>
              </a:prstGeom>
              <a:noFill/>
            </p:spPr>
            <p:txBody>
              <a:bodyPr wrap="square" rtlCol="0">
                <a:spAutoFit/>
              </a:bodyPr>
              <a:lstStyle/>
              <a:p>
                <a:pPr algn="ctr"/>
                <a:r>
                  <a:rPr lang="en-US" sz="2800" dirty="0">
                    <a:latin typeface="Super Mario 256" pitchFamily="2" charset="0"/>
                  </a:rPr>
                  <a:t>10</a:t>
                </a:r>
                <a:endParaRPr lang="en-US" dirty="0">
                  <a:latin typeface="Super Mario 256" pitchFamily="2" charset="0"/>
                </a:endParaRPr>
              </a:p>
            </p:txBody>
          </p:sp>
          <p:sp>
            <p:nvSpPr>
              <p:cNvPr id="2541" name="TextBox 2540">
                <a:extLst>
                  <a:ext uri="{FF2B5EF4-FFF2-40B4-BE49-F238E27FC236}">
                    <a16:creationId xmlns:a16="http://schemas.microsoft.com/office/drawing/2014/main" id="{A6E1380F-9A4C-4BDB-9430-ABEE9547CD15}"/>
                  </a:ext>
                </a:extLst>
              </p:cNvPr>
              <p:cNvSpPr txBox="1"/>
              <p:nvPr/>
            </p:nvSpPr>
            <p:spPr>
              <a:xfrm>
                <a:off x="1557524" y="661987"/>
                <a:ext cx="766576" cy="523220"/>
              </a:xfrm>
              <a:prstGeom prst="rect">
                <a:avLst/>
              </a:prstGeom>
              <a:noFill/>
            </p:spPr>
            <p:txBody>
              <a:bodyPr wrap="square" rtlCol="0">
                <a:spAutoFit/>
              </a:bodyPr>
              <a:lstStyle/>
              <a:p>
                <a:pPr algn="ctr"/>
                <a:r>
                  <a:rPr lang="en-US" sz="2800" dirty="0">
                    <a:latin typeface="Super Mario 256" pitchFamily="2" charset="0"/>
                  </a:rPr>
                  <a:t>3</a:t>
                </a:r>
              </a:p>
            </p:txBody>
          </p:sp>
          <p:sp>
            <p:nvSpPr>
              <p:cNvPr id="2539" name="TextBox 2538">
                <a:extLst>
                  <a:ext uri="{FF2B5EF4-FFF2-40B4-BE49-F238E27FC236}">
                    <a16:creationId xmlns:a16="http://schemas.microsoft.com/office/drawing/2014/main" id="{2E553FE3-838F-4DB2-836F-AB19D2DCA9EC}"/>
                  </a:ext>
                </a:extLst>
              </p:cNvPr>
              <p:cNvSpPr txBox="1"/>
              <p:nvPr/>
            </p:nvSpPr>
            <p:spPr>
              <a:xfrm>
                <a:off x="2284365" y="661987"/>
                <a:ext cx="801735" cy="523220"/>
              </a:xfrm>
              <a:prstGeom prst="rect">
                <a:avLst/>
              </a:prstGeom>
              <a:noFill/>
            </p:spPr>
            <p:txBody>
              <a:bodyPr wrap="square" rtlCol="0">
                <a:spAutoFit/>
              </a:bodyPr>
              <a:lstStyle/>
              <a:p>
                <a:pPr algn="ctr"/>
                <a:r>
                  <a:rPr lang="en-US" sz="2800" dirty="0">
                    <a:latin typeface="Super Mario 256" pitchFamily="2" charset="0"/>
                  </a:rPr>
                  <a:t>8</a:t>
                </a:r>
              </a:p>
            </p:txBody>
          </p:sp>
          <p:sp>
            <p:nvSpPr>
              <p:cNvPr id="2537" name="TextBox 2536">
                <a:extLst>
                  <a:ext uri="{FF2B5EF4-FFF2-40B4-BE49-F238E27FC236}">
                    <a16:creationId xmlns:a16="http://schemas.microsoft.com/office/drawing/2014/main" id="{5EE2BCFE-A63F-41B0-A052-7779D2F8BDF9}"/>
                  </a:ext>
                </a:extLst>
              </p:cNvPr>
              <p:cNvSpPr txBox="1"/>
              <p:nvPr/>
            </p:nvSpPr>
            <p:spPr>
              <a:xfrm>
                <a:off x="3076575" y="661987"/>
                <a:ext cx="770816" cy="523220"/>
              </a:xfrm>
              <a:prstGeom prst="rect">
                <a:avLst/>
              </a:prstGeom>
              <a:noFill/>
            </p:spPr>
            <p:txBody>
              <a:bodyPr wrap="square" rtlCol="0">
                <a:spAutoFit/>
              </a:bodyPr>
              <a:lstStyle/>
              <a:p>
                <a:pPr algn="ctr"/>
                <a:r>
                  <a:rPr lang="en-US" sz="2800" dirty="0">
                    <a:latin typeface="Super Mario 256" pitchFamily="2" charset="0"/>
                  </a:rPr>
                  <a:t>5</a:t>
                </a:r>
              </a:p>
            </p:txBody>
          </p:sp>
          <p:pic>
            <p:nvPicPr>
              <p:cNvPr id="2409" name="Picture 4" descr="Image result for mario pixel shell">
                <a:extLst>
                  <a:ext uri="{FF2B5EF4-FFF2-40B4-BE49-F238E27FC236}">
                    <a16:creationId xmlns:a16="http://schemas.microsoft.com/office/drawing/2014/main" id="{68CBCB01-A722-43A2-8B55-F81E94ACE1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9360" y="337942"/>
                <a:ext cx="169369" cy="169369"/>
              </a:xfrm>
              <a:prstGeom prst="rect">
                <a:avLst/>
              </a:prstGeom>
              <a:noFill/>
              <a:extLst>
                <a:ext uri="{909E8E84-426E-40DD-AFC4-6F175D3DCCD1}">
                  <a14:hiddenFill xmlns:a14="http://schemas.microsoft.com/office/drawing/2010/main">
                    <a:solidFill>
                      <a:srgbClr val="FFFFFF"/>
                    </a:solidFill>
                  </a14:hiddenFill>
                </a:ext>
              </a:extLst>
            </p:spPr>
          </p:pic>
          <p:sp>
            <p:nvSpPr>
              <p:cNvPr id="1758" name="TextBox 1757">
                <a:extLst>
                  <a:ext uri="{FF2B5EF4-FFF2-40B4-BE49-F238E27FC236}">
                    <a16:creationId xmlns:a16="http://schemas.microsoft.com/office/drawing/2014/main" id="{803E481A-52AC-4AD7-9471-0B11E28DDD9F}"/>
                  </a:ext>
                </a:extLst>
              </p:cNvPr>
              <p:cNvSpPr txBox="1"/>
              <p:nvPr/>
            </p:nvSpPr>
            <p:spPr>
              <a:xfrm>
                <a:off x="2144716" y="1970107"/>
                <a:ext cx="371473"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nvGrpSpPr>
              <p:cNvPr id="5" name="Group 4">
                <a:extLst>
                  <a:ext uri="{FF2B5EF4-FFF2-40B4-BE49-F238E27FC236}">
                    <a16:creationId xmlns:a16="http://schemas.microsoft.com/office/drawing/2014/main" id="{DD5F1106-44D0-4891-BE2D-1D50D7B23E93}"/>
                  </a:ext>
                </a:extLst>
              </p:cNvPr>
              <p:cNvGrpSpPr/>
              <p:nvPr/>
            </p:nvGrpSpPr>
            <p:grpSpPr>
              <a:xfrm>
                <a:off x="876022" y="1154226"/>
                <a:ext cx="553006" cy="437148"/>
                <a:chOff x="876022" y="1154226"/>
                <a:chExt cx="553006" cy="437148"/>
              </a:xfrm>
            </p:grpSpPr>
            <p:sp>
              <p:nvSpPr>
                <p:cNvPr id="2517" name="TextBox 2516">
                  <a:extLst>
                    <a:ext uri="{FF2B5EF4-FFF2-40B4-BE49-F238E27FC236}">
                      <a16:creationId xmlns:a16="http://schemas.microsoft.com/office/drawing/2014/main" id="{B6CA52BF-C8AA-47E5-8672-D9B23C8D36B4}"/>
                    </a:ext>
                  </a:extLst>
                </p:cNvPr>
                <p:cNvSpPr txBox="1"/>
                <p:nvPr/>
              </p:nvSpPr>
              <p:spPr>
                <a:xfrm>
                  <a:off x="876022" y="1391319"/>
                  <a:ext cx="553006" cy="200055"/>
                </a:xfrm>
                <a:prstGeom prst="rect">
                  <a:avLst/>
                </a:prstGeom>
                <a:noFill/>
                <a:effectLst/>
              </p:spPr>
              <p:txBody>
                <a:bodyPr wrap="square" rtlCol="0">
                  <a:spAutoFit/>
                </a:bodyPr>
                <a:lstStyle/>
                <a:p>
                  <a:r>
                    <a:rPr lang="en-US" sz="700" b="1" dirty="0">
                      <a:latin typeface="Montserrat" panose="00000500000000000000" pitchFamily="2" charset="0"/>
                    </a:rPr>
                    <a:t>1</a:t>
                  </a:r>
                  <a:r>
                    <a:rPr lang="en-US" sz="700" b="1" baseline="30000" dirty="0">
                      <a:latin typeface="Montserrat" panose="00000500000000000000" pitchFamily="2" charset="0"/>
                    </a:rPr>
                    <a:t>st</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4" name="Group 3">
                  <a:extLst>
                    <a:ext uri="{FF2B5EF4-FFF2-40B4-BE49-F238E27FC236}">
                      <a16:creationId xmlns:a16="http://schemas.microsoft.com/office/drawing/2014/main" id="{634DA03B-9F84-4F20-9BF0-C512E2F05EB1}"/>
                    </a:ext>
                  </a:extLst>
                </p:cNvPr>
                <p:cNvGrpSpPr/>
                <p:nvPr/>
              </p:nvGrpSpPr>
              <p:grpSpPr>
                <a:xfrm>
                  <a:off x="1000920" y="1154226"/>
                  <a:ext cx="303210" cy="285685"/>
                  <a:chOff x="-588960" y="2551191"/>
                  <a:chExt cx="303210" cy="285685"/>
                </a:xfrm>
              </p:grpSpPr>
              <p:sp>
                <p:nvSpPr>
                  <p:cNvPr id="2518" name="Rectangle 2517">
                    <a:extLst>
                      <a:ext uri="{FF2B5EF4-FFF2-40B4-BE49-F238E27FC236}">
                        <a16:creationId xmlns:a16="http://schemas.microsoft.com/office/drawing/2014/main" id="{0FFA3190-12AB-4739-977D-669FF8C52E06}"/>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0" name="Picture 2" descr="http://www.mariowiki.com/images/2/29/PrincessPeachEmblem.png">
                    <a:extLst>
                      <a:ext uri="{FF2B5EF4-FFF2-40B4-BE49-F238E27FC236}">
                        <a16:creationId xmlns:a16="http://schemas.microsoft.com/office/drawing/2014/main" id="{C25C828C-7C51-44B8-B330-B495521991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59" name="TextBox 1758">
                    <a:extLst>
                      <a:ext uri="{FF2B5EF4-FFF2-40B4-BE49-F238E27FC236}">
                        <a16:creationId xmlns:a16="http://schemas.microsoft.com/office/drawing/2014/main" id="{022FD7B7-6658-49B2-82F3-47205F9F9120}"/>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6" name="Group 5">
                <a:extLst>
                  <a:ext uri="{FF2B5EF4-FFF2-40B4-BE49-F238E27FC236}">
                    <a16:creationId xmlns:a16="http://schemas.microsoft.com/office/drawing/2014/main" id="{79D31CCE-C3CF-43E0-A988-082D777E65E6}"/>
                  </a:ext>
                </a:extLst>
              </p:cNvPr>
              <p:cNvGrpSpPr/>
              <p:nvPr/>
            </p:nvGrpSpPr>
            <p:grpSpPr>
              <a:xfrm>
                <a:off x="1636964" y="1154226"/>
                <a:ext cx="553006" cy="436354"/>
                <a:chOff x="1666597" y="1154226"/>
                <a:chExt cx="553006" cy="436354"/>
              </a:xfrm>
            </p:grpSpPr>
            <p:sp>
              <p:nvSpPr>
                <p:cNvPr id="2521" name="TextBox 2520">
                  <a:extLst>
                    <a:ext uri="{FF2B5EF4-FFF2-40B4-BE49-F238E27FC236}">
                      <a16:creationId xmlns:a16="http://schemas.microsoft.com/office/drawing/2014/main" id="{A46ECCDA-C9E6-4FA7-AC6B-F2D4523D9676}"/>
                    </a:ext>
                  </a:extLst>
                </p:cNvPr>
                <p:cNvSpPr txBox="1"/>
                <p:nvPr/>
              </p:nvSpPr>
              <p:spPr>
                <a:xfrm>
                  <a:off x="1666597" y="1390525"/>
                  <a:ext cx="553006" cy="200055"/>
                </a:xfrm>
                <a:prstGeom prst="rect">
                  <a:avLst/>
                </a:prstGeom>
                <a:noFill/>
                <a:effectLst/>
              </p:spPr>
              <p:txBody>
                <a:bodyPr wrap="square" rtlCol="0">
                  <a:spAutoFit/>
                </a:bodyPr>
                <a:lstStyle/>
                <a:p>
                  <a:r>
                    <a:rPr lang="en-US" sz="700" b="1" dirty="0">
                      <a:latin typeface="Montserrat" panose="00000500000000000000" pitchFamily="2" charset="0"/>
                    </a:rPr>
                    <a:t>2</a:t>
                  </a:r>
                  <a:r>
                    <a:rPr lang="en-US" sz="700" b="1" baseline="30000" dirty="0">
                      <a:latin typeface="Montserrat" panose="00000500000000000000" pitchFamily="2" charset="0"/>
                    </a:rPr>
                    <a:t>nd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764" name="Group 1763">
                  <a:extLst>
                    <a:ext uri="{FF2B5EF4-FFF2-40B4-BE49-F238E27FC236}">
                      <a16:creationId xmlns:a16="http://schemas.microsoft.com/office/drawing/2014/main" id="{34B471B0-C5E1-4DF0-ACBE-F353B83C9E50}"/>
                    </a:ext>
                  </a:extLst>
                </p:cNvPr>
                <p:cNvGrpSpPr/>
                <p:nvPr/>
              </p:nvGrpSpPr>
              <p:grpSpPr>
                <a:xfrm>
                  <a:off x="1791495" y="1154226"/>
                  <a:ext cx="303210" cy="285685"/>
                  <a:chOff x="-588960" y="2551191"/>
                  <a:chExt cx="303210" cy="285685"/>
                </a:xfrm>
              </p:grpSpPr>
              <p:sp>
                <p:nvSpPr>
                  <p:cNvPr id="1765" name="Rectangle 1764">
                    <a:extLst>
                      <a:ext uri="{FF2B5EF4-FFF2-40B4-BE49-F238E27FC236}">
                        <a16:creationId xmlns:a16="http://schemas.microsoft.com/office/drawing/2014/main" id="{0F86125B-C49B-4111-BE1C-276876D95B6A}"/>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0" name="Picture 2" descr="http://www.mariowiki.com/images/2/29/PrincessPeachEmblem.png">
                    <a:extLst>
                      <a:ext uri="{FF2B5EF4-FFF2-40B4-BE49-F238E27FC236}">
                        <a16:creationId xmlns:a16="http://schemas.microsoft.com/office/drawing/2014/main" id="{8C736442-A839-4BCD-B6AD-D1C1866E046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74" name="TextBox 1773">
                    <a:extLst>
                      <a:ext uri="{FF2B5EF4-FFF2-40B4-BE49-F238E27FC236}">
                        <a16:creationId xmlns:a16="http://schemas.microsoft.com/office/drawing/2014/main" id="{45E48945-8F8B-4D79-BCD2-96F5616F052F}"/>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8" name="Group 7">
                <a:extLst>
                  <a:ext uri="{FF2B5EF4-FFF2-40B4-BE49-F238E27FC236}">
                    <a16:creationId xmlns:a16="http://schemas.microsoft.com/office/drawing/2014/main" id="{DB249BC0-7E9B-47C6-B714-52FE8383812E}"/>
                  </a:ext>
                </a:extLst>
              </p:cNvPr>
              <p:cNvGrpSpPr/>
              <p:nvPr/>
            </p:nvGrpSpPr>
            <p:grpSpPr>
              <a:xfrm>
                <a:off x="2397906" y="1154226"/>
                <a:ext cx="553006" cy="427623"/>
                <a:chOff x="2504797" y="1154226"/>
                <a:chExt cx="553006" cy="427623"/>
              </a:xfrm>
            </p:grpSpPr>
            <p:sp>
              <p:nvSpPr>
                <p:cNvPr id="2526" name="TextBox 2525">
                  <a:extLst>
                    <a:ext uri="{FF2B5EF4-FFF2-40B4-BE49-F238E27FC236}">
                      <a16:creationId xmlns:a16="http://schemas.microsoft.com/office/drawing/2014/main" id="{9873EBAF-2ECD-4C42-B04F-18B146765AED}"/>
                    </a:ext>
                  </a:extLst>
                </p:cNvPr>
                <p:cNvSpPr txBox="1"/>
                <p:nvPr/>
              </p:nvSpPr>
              <p:spPr>
                <a:xfrm>
                  <a:off x="2504797" y="1381794"/>
                  <a:ext cx="553006" cy="200055"/>
                </a:xfrm>
                <a:prstGeom prst="rect">
                  <a:avLst/>
                </a:prstGeom>
                <a:noFill/>
                <a:effectLst/>
              </p:spPr>
              <p:txBody>
                <a:bodyPr wrap="square" rtlCol="0">
                  <a:spAutoFit/>
                </a:bodyPr>
                <a:lstStyle/>
                <a:p>
                  <a:r>
                    <a:rPr lang="en-US" sz="700" b="1" dirty="0">
                      <a:latin typeface="Montserrat" panose="00000500000000000000" pitchFamily="2" charset="0"/>
                    </a:rPr>
                    <a:t>3</a:t>
                  </a:r>
                  <a:r>
                    <a:rPr lang="en-US" sz="700" b="1" baseline="30000" dirty="0">
                      <a:latin typeface="Montserrat" panose="00000500000000000000" pitchFamily="2" charset="0"/>
                    </a:rPr>
                    <a:t>rd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779" name="Group 1778">
                  <a:extLst>
                    <a:ext uri="{FF2B5EF4-FFF2-40B4-BE49-F238E27FC236}">
                      <a16:creationId xmlns:a16="http://schemas.microsoft.com/office/drawing/2014/main" id="{DA6A7A58-E80A-4DF4-A794-2AE117A03E69}"/>
                    </a:ext>
                  </a:extLst>
                </p:cNvPr>
                <p:cNvGrpSpPr/>
                <p:nvPr/>
              </p:nvGrpSpPr>
              <p:grpSpPr>
                <a:xfrm>
                  <a:off x="2629695" y="1154226"/>
                  <a:ext cx="303210" cy="285685"/>
                  <a:chOff x="-588960" y="2551191"/>
                  <a:chExt cx="303210" cy="285685"/>
                </a:xfrm>
              </p:grpSpPr>
              <p:sp>
                <p:nvSpPr>
                  <p:cNvPr id="1780" name="Rectangle 1779">
                    <a:extLst>
                      <a:ext uri="{FF2B5EF4-FFF2-40B4-BE49-F238E27FC236}">
                        <a16:creationId xmlns:a16="http://schemas.microsoft.com/office/drawing/2014/main" id="{1CB7AD36-136B-4892-9A45-4607380C3C36}"/>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1" name="Picture 2" descr="http://www.mariowiki.com/images/2/29/PrincessPeachEmblem.png">
                    <a:extLst>
                      <a:ext uri="{FF2B5EF4-FFF2-40B4-BE49-F238E27FC236}">
                        <a16:creationId xmlns:a16="http://schemas.microsoft.com/office/drawing/2014/main" id="{9D825500-5582-4EF6-A0C1-D6DBB5B383A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82" name="TextBox 1781">
                    <a:extLst>
                      <a:ext uri="{FF2B5EF4-FFF2-40B4-BE49-F238E27FC236}">
                        <a16:creationId xmlns:a16="http://schemas.microsoft.com/office/drawing/2014/main" id="{AF8C6DD7-B924-4405-AE48-D0C417AB568E}"/>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9" name="Group 8">
                <a:extLst>
                  <a:ext uri="{FF2B5EF4-FFF2-40B4-BE49-F238E27FC236}">
                    <a16:creationId xmlns:a16="http://schemas.microsoft.com/office/drawing/2014/main" id="{B1235CEC-B2FA-430B-AF2C-B967B84DC1C1}"/>
                  </a:ext>
                </a:extLst>
              </p:cNvPr>
              <p:cNvGrpSpPr/>
              <p:nvPr/>
            </p:nvGrpSpPr>
            <p:grpSpPr>
              <a:xfrm>
                <a:off x="3158847" y="1154226"/>
                <a:ext cx="553006" cy="417304"/>
                <a:chOff x="3158847" y="1154226"/>
                <a:chExt cx="553006" cy="417304"/>
              </a:xfrm>
            </p:grpSpPr>
            <p:sp>
              <p:nvSpPr>
                <p:cNvPr id="2531" name="TextBox 2530">
                  <a:extLst>
                    <a:ext uri="{FF2B5EF4-FFF2-40B4-BE49-F238E27FC236}">
                      <a16:creationId xmlns:a16="http://schemas.microsoft.com/office/drawing/2014/main" id="{3673369A-A1EE-409A-B283-822BE61B5690}"/>
                    </a:ext>
                  </a:extLst>
                </p:cNvPr>
                <p:cNvSpPr txBox="1"/>
                <p:nvPr/>
              </p:nvSpPr>
              <p:spPr>
                <a:xfrm>
                  <a:off x="3158847" y="1371475"/>
                  <a:ext cx="553006" cy="200055"/>
                </a:xfrm>
                <a:prstGeom prst="rect">
                  <a:avLst/>
                </a:prstGeom>
                <a:noFill/>
                <a:effectLst/>
              </p:spPr>
              <p:txBody>
                <a:bodyPr wrap="square" rtlCol="0">
                  <a:spAutoFit/>
                </a:bodyPr>
                <a:lstStyle/>
                <a:p>
                  <a:r>
                    <a:rPr lang="en-US" sz="700" b="1" dirty="0">
                      <a:latin typeface="Montserrat" panose="00000500000000000000" pitchFamily="2" charset="0"/>
                    </a:rPr>
                    <a:t>4</a:t>
                  </a:r>
                  <a:r>
                    <a:rPr lang="en-US" sz="700" b="1" baseline="30000" dirty="0">
                      <a:latin typeface="Montserrat" panose="00000500000000000000" pitchFamily="2" charset="0"/>
                    </a:rPr>
                    <a:t>th</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783" name="Group 1782">
                  <a:extLst>
                    <a:ext uri="{FF2B5EF4-FFF2-40B4-BE49-F238E27FC236}">
                      <a16:creationId xmlns:a16="http://schemas.microsoft.com/office/drawing/2014/main" id="{BA7253DB-10B8-4DB7-93A6-BCDE54E309B6}"/>
                    </a:ext>
                  </a:extLst>
                </p:cNvPr>
                <p:cNvGrpSpPr/>
                <p:nvPr/>
              </p:nvGrpSpPr>
              <p:grpSpPr>
                <a:xfrm>
                  <a:off x="3283745" y="1154226"/>
                  <a:ext cx="303210" cy="285685"/>
                  <a:chOff x="-588960" y="2551191"/>
                  <a:chExt cx="303210" cy="285685"/>
                </a:xfrm>
              </p:grpSpPr>
              <p:sp>
                <p:nvSpPr>
                  <p:cNvPr id="1784" name="Rectangle 1783">
                    <a:extLst>
                      <a:ext uri="{FF2B5EF4-FFF2-40B4-BE49-F238E27FC236}">
                        <a16:creationId xmlns:a16="http://schemas.microsoft.com/office/drawing/2014/main" id="{12409B09-B86A-4018-A7A1-801481B0991C}"/>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5" name="Picture 2" descr="http://www.mariowiki.com/images/2/29/PrincessPeachEmblem.png">
                    <a:extLst>
                      <a:ext uri="{FF2B5EF4-FFF2-40B4-BE49-F238E27FC236}">
                        <a16:creationId xmlns:a16="http://schemas.microsoft.com/office/drawing/2014/main" id="{68CEB0E6-AE69-49D1-8472-3AA3877F8A9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86" name="TextBox 1785">
                    <a:extLst>
                      <a:ext uri="{FF2B5EF4-FFF2-40B4-BE49-F238E27FC236}">
                        <a16:creationId xmlns:a16="http://schemas.microsoft.com/office/drawing/2014/main" id="{C210BD68-0C88-4529-847C-6E131141BC44}"/>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sp>
            <p:nvSpPr>
              <p:cNvPr id="1787" name="TextBox 1786">
                <a:extLst>
                  <a:ext uri="{FF2B5EF4-FFF2-40B4-BE49-F238E27FC236}">
                    <a16:creationId xmlns:a16="http://schemas.microsoft.com/office/drawing/2014/main" id="{32168A50-A794-4B35-83E6-B8A1F49DB18E}"/>
                  </a:ext>
                </a:extLst>
              </p:cNvPr>
              <p:cNvSpPr txBox="1"/>
              <p:nvPr/>
            </p:nvSpPr>
            <p:spPr>
              <a:xfrm>
                <a:off x="1086830"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788" name="TextBox 1787">
                <a:extLst>
                  <a:ext uri="{FF2B5EF4-FFF2-40B4-BE49-F238E27FC236}">
                    <a16:creationId xmlns:a16="http://schemas.microsoft.com/office/drawing/2014/main" id="{FB69B86F-E682-4D5A-9EFB-70FDC0F98771}"/>
                  </a:ext>
                </a:extLst>
              </p:cNvPr>
              <p:cNvSpPr txBox="1"/>
              <p:nvPr/>
            </p:nvSpPr>
            <p:spPr>
              <a:xfrm>
                <a:off x="1725005" y="685800"/>
                <a:ext cx="789595" cy="261610"/>
              </a:xfrm>
              <a:prstGeom prst="rect">
                <a:avLst/>
              </a:prstGeom>
              <a:noFill/>
            </p:spPr>
            <p:txBody>
              <a:bodyPr wrap="square" rtlCol="0">
                <a:spAutoFit/>
              </a:bodyPr>
              <a:lstStyle/>
              <a:p>
                <a:pPr algn="ctr"/>
                <a:r>
                  <a:rPr lang="en-US" sz="1050" dirty="0" err="1">
                    <a:latin typeface="Super Mario 256" pitchFamily="2" charset="0"/>
                  </a:rPr>
                  <a:t>rd</a:t>
                </a:r>
                <a:endParaRPr lang="en-US" sz="800" dirty="0">
                  <a:latin typeface="Super Mario 256" pitchFamily="2" charset="0"/>
                </a:endParaRPr>
              </a:p>
            </p:txBody>
          </p:sp>
          <p:sp>
            <p:nvSpPr>
              <p:cNvPr id="1789" name="TextBox 1788">
                <a:extLst>
                  <a:ext uri="{FF2B5EF4-FFF2-40B4-BE49-F238E27FC236}">
                    <a16:creationId xmlns:a16="http://schemas.microsoft.com/office/drawing/2014/main" id="{B97D35A6-7DD7-44E9-A79A-EE7D8FFB5E38}"/>
                  </a:ext>
                </a:extLst>
              </p:cNvPr>
              <p:cNvSpPr txBox="1"/>
              <p:nvPr/>
            </p:nvSpPr>
            <p:spPr>
              <a:xfrm>
                <a:off x="248700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790" name="TextBox 1789">
                <a:extLst>
                  <a:ext uri="{FF2B5EF4-FFF2-40B4-BE49-F238E27FC236}">
                    <a16:creationId xmlns:a16="http://schemas.microsoft.com/office/drawing/2014/main" id="{3DA71660-D127-4C09-B81A-49F30E3F01CC}"/>
                  </a:ext>
                </a:extLst>
              </p:cNvPr>
              <p:cNvSpPr txBox="1"/>
              <p:nvPr/>
            </p:nvSpPr>
            <p:spPr>
              <a:xfrm>
                <a:off x="326805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grpSp>
        <p:grpSp>
          <p:nvGrpSpPr>
            <p:cNvPr id="1791" name="Group 1790">
              <a:extLst>
                <a:ext uri="{FF2B5EF4-FFF2-40B4-BE49-F238E27FC236}">
                  <a16:creationId xmlns:a16="http://schemas.microsoft.com/office/drawing/2014/main" id="{1447A4E9-28DA-4D86-8CEC-3147C1139F8A}"/>
                </a:ext>
              </a:extLst>
            </p:cNvPr>
            <p:cNvGrpSpPr/>
            <p:nvPr/>
          </p:nvGrpSpPr>
          <p:grpSpPr>
            <a:xfrm>
              <a:off x="3886200" y="228600"/>
              <a:ext cx="3435350" cy="2286000"/>
              <a:chOff x="685800" y="228635"/>
              <a:chExt cx="3435350" cy="2286000"/>
            </a:xfrm>
          </p:grpSpPr>
          <p:grpSp>
            <p:nvGrpSpPr>
              <p:cNvPr id="1792" name="Group 1791">
                <a:extLst>
                  <a:ext uri="{FF2B5EF4-FFF2-40B4-BE49-F238E27FC236}">
                    <a16:creationId xmlns:a16="http://schemas.microsoft.com/office/drawing/2014/main" id="{EE1527EA-94CC-4F2E-9782-ACDBAFB391BD}"/>
                  </a:ext>
                </a:extLst>
              </p:cNvPr>
              <p:cNvGrpSpPr/>
              <p:nvPr/>
            </p:nvGrpSpPr>
            <p:grpSpPr>
              <a:xfrm>
                <a:off x="685800" y="228635"/>
                <a:ext cx="3200400" cy="2286000"/>
                <a:chOff x="401070" y="442277"/>
                <a:chExt cx="4957326" cy="3201352"/>
              </a:xfrm>
            </p:grpSpPr>
            <p:grpSp>
              <p:nvGrpSpPr>
                <p:cNvPr id="1832" name="Group 1831">
                  <a:extLst>
                    <a:ext uri="{FF2B5EF4-FFF2-40B4-BE49-F238E27FC236}">
                      <a16:creationId xmlns:a16="http://schemas.microsoft.com/office/drawing/2014/main" id="{67726E94-6316-48A2-8869-32E4451EA623}"/>
                    </a:ext>
                  </a:extLst>
                </p:cNvPr>
                <p:cNvGrpSpPr/>
                <p:nvPr/>
              </p:nvGrpSpPr>
              <p:grpSpPr>
                <a:xfrm>
                  <a:off x="401070" y="442277"/>
                  <a:ext cx="2496066" cy="3201352"/>
                  <a:chOff x="-6175887" y="7838768"/>
                  <a:chExt cx="2496066" cy="3201352"/>
                </a:xfrm>
              </p:grpSpPr>
              <p:pic>
                <p:nvPicPr>
                  <p:cNvPr id="1869" name="Picture 2" descr="http://www.auntiepixelante.com/wp-content/uploads/2009/07/supermariobrosbeginning.png">
                    <a:extLst>
                      <a:ext uri="{FF2B5EF4-FFF2-40B4-BE49-F238E27FC236}">
                        <a16:creationId xmlns:a16="http://schemas.microsoft.com/office/drawing/2014/main" id="{77CEAD65-5BAC-491A-9AA0-069F0C25C4B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1870" name="Picture 2" descr="http://www.auntiepixelante.com/wp-content/uploads/2009/07/supermariobrosbeginning.png">
                    <a:extLst>
                      <a:ext uri="{FF2B5EF4-FFF2-40B4-BE49-F238E27FC236}">
                        <a16:creationId xmlns:a16="http://schemas.microsoft.com/office/drawing/2014/main" id="{4B628643-DC32-4255-ADA0-273AB7E1BBD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1871" name="Picture 2" descr="http://www.auntiepixelante.com/wp-content/uploads/2009/07/supermariobrosbeginning.png">
                    <a:extLst>
                      <a:ext uri="{FF2B5EF4-FFF2-40B4-BE49-F238E27FC236}">
                        <a16:creationId xmlns:a16="http://schemas.microsoft.com/office/drawing/2014/main" id="{2D5832DE-DDD8-4274-8670-39184416EE9F}"/>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1872" name="Picture 2" descr="http://images3.wikia.nocookie.net/__cb20100526001320/wii/images/d/df/800px-Brick_Blocks-1-.png">
                    <a:extLst>
                      <a:ext uri="{FF2B5EF4-FFF2-40B4-BE49-F238E27FC236}">
                        <a16:creationId xmlns:a16="http://schemas.microsoft.com/office/drawing/2014/main" id="{94FA35E1-6C41-446C-84CB-6789A75F80B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3" name="Picture 2" descr="http://images3.wikia.nocookie.net/__cb20100526001320/wii/images/d/df/800px-Brick_Blocks-1-.png">
                    <a:extLst>
                      <a:ext uri="{FF2B5EF4-FFF2-40B4-BE49-F238E27FC236}">
                        <a16:creationId xmlns:a16="http://schemas.microsoft.com/office/drawing/2014/main" id="{6FF21FC5-1A68-4A35-9BE5-861FDA1291A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4" name="Picture 2" descr="http://images3.wikia.nocookie.net/__cb20100526001320/wii/images/d/df/800px-Brick_Blocks-1-.png">
                    <a:extLst>
                      <a:ext uri="{FF2B5EF4-FFF2-40B4-BE49-F238E27FC236}">
                        <a16:creationId xmlns:a16="http://schemas.microsoft.com/office/drawing/2014/main" id="{4238747C-A947-42E8-A9CD-6C519B2A858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5" name="Picture 2" descr="http://images3.wikia.nocookie.net/__cb20100526001320/wii/images/d/df/800px-Brick_Blocks-1-.png">
                    <a:extLst>
                      <a:ext uri="{FF2B5EF4-FFF2-40B4-BE49-F238E27FC236}">
                        <a16:creationId xmlns:a16="http://schemas.microsoft.com/office/drawing/2014/main" id="{49149E0D-2CDD-4EDC-97DB-A10273E5EF5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6" name="Picture 2" descr="http://images3.wikia.nocookie.net/__cb20100526001320/wii/images/d/df/800px-Brick_Blocks-1-.png">
                    <a:extLst>
                      <a:ext uri="{FF2B5EF4-FFF2-40B4-BE49-F238E27FC236}">
                        <a16:creationId xmlns:a16="http://schemas.microsoft.com/office/drawing/2014/main" id="{EEAC3FE9-E8E3-449A-93DC-EDD7D4E221E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7" name="Picture 2" descr="http://images3.wikia.nocookie.net/__cb20100526001320/wii/images/d/df/800px-Brick_Blocks-1-.png">
                    <a:extLst>
                      <a:ext uri="{FF2B5EF4-FFF2-40B4-BE49-F238E27FC236}">
                        <a16:creationId xmlns:a16="http://schemas.microsoft.com/office/drawing/2014/main" id="{E245D5EB-C076-41E3-A099-18008554186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8" name="Picture 2" descr="http://images3.wikia.nocookie.net/__cb20100526001320/wii/images/d/df/800px-Brick_Blocks-1-.png">
                    <a:extLst>
                      <a:ext uri="{FF2B5EF4-FFF2-40B4-BE49-F238E27FC236}">
                        <a16:creationId xmlns:a16="http://schemas.microsoft.com/office/drawing/2014/main" id="{70F85025-1124-4C00-883F-8B5E83104AC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79" name="Picture 2" descr="http://images3.wikia.nocookie.net/__cb20100526001320/wii/images/d/df/800px-Brick_Blocks-1-.png">
                    <a:extLst>
                      <a:ext uri="{FF2B5EF4-FFF2-40B4-BE49-F238E27FC236}">
                        <a16:creationId xmlns:a16="http://schemas.microsoft.com/office/drawing/2014/main" id="{AE9CCCE7-0679-444E-A22F-F9516E7F1E9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0" name="Picture 2" descr="http://images3.wikia.nocookie.net/__cb20100526001320/wii/images/d/df/800px-Brick_Blocks-1-.png">
                    <a:extLst>
                      <a:ext uri="{FF2B5EF4-FFF2-40B4-BE49-F238E27FC236}">
                        <a16:creationId xmlns:a16="http://schemas.microsoft.com/office/drawing/2014/main" id="{2DFB9CD3-078C-43D2-86EE-6B89B7CC625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1" name="Picture 2" descr="http://images3.wikia.nocookie.net/__cb20100526001320/wii/images/d/df/800px-Brick_Blocks-1-.png">
                    <a:extLst>
                      <a:ext uri="{FF2B5EF4-FFF2-40B4-BE49-F238E27FC236}">
                        <a16:creationId xmlns:a16="http://schemas.microsoft.com/office/drawing/2014/main" id="{934608E7-F699-458E-A5B8-BBE9FD28051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2" name="Picture 2" descr="http://images3.wikia.nocookie.net/__cb20100526001320/wii/images/d/df/800px-Brick_Blocks-1-.png">
                    <a:extLst>
                      <a:ext uri="{FF2B5EF4-FFF2-40B4-BE49-F238E27FC236}">
                        <a16:creationId xmlns:a16="http://schemas.microsoft.com/office/drawing/2014/main" id="{CDDB595D-4238-403C-8655-DE7DC89ADA1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3" name="Picture 2" descr="http://images3.wikia.nocookie.net/__cb20100526001320/wii/images/d/df/800px-Brick_Blocks-1-.png">
                    <a:extLst>
                      <a:ext uri="{FF2B5EF4-FFF2-40B4-BE49-F238E27FC236}">
                        <a16:creationId xmlns:a16="http://schemas.microsoft.com/office/drawing/2014/main" id="{B60B449A-84D7-4A04-8AC8-BF40F097E9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4" name="Picture 2" descr="http://images3.wikia.nocookie.net/__cb20100526001320/wii/images/d/df/800px-Brick_Blocks-1-.png">
                    <a:extLst>
                      <a:ext uri="{FF2B5EF4-FFF2-40B4-BE49-F238E27FC236}">
                        <a16:creationId xmlns:a16="http://schemas.microsoft.com/office/drawing/2014/main" id="{04E7EA78-0B06-493C-B597-0D714F0AC3E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5" name="Picture 2" descr="http://images3.wikia.nocookie.net/__cb20100526001320/wii/images/d/df/800px-Brick_Blocks-1-.png">
                    <a:extLst>
                      <a:ext uri="{FF2B5EF4-FFF2-40B4-BE49-F238E27FC236}">
                        <a16:creationId xmlns:a16="http://schemas.microsoft.com/office/drawing/2014/main" id="{F34C7B26-B0AF-42CA-AF82-0DCAA598E78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6" name="Picture 2" descr="http://images3.wikia.nocookie.net/__cb20100526001320/wii/images/d/df/800px-Brick_Blocks-1-.png">
                    <a:extLst>
                      <a:ext uri="{FF2B5EF4-FFF2-40B4-BE49-F238E27FC236}">
                        <a16:creationId xmlns:a16="http://schemas.microsoft.com/office/drawing/2014/main" id="{781EB84A-FEAE-4BC0-89EB-3E9A9566ED6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7" name="Picture 2" descr="http://images3.wikia.nocookie.net/__cb20100526001320/wii/images/d/df/800px-Brick_Blocks-1-.png">
                    <a:extLst>
                      <a:ext uri="{FF2B5EF4-FFF2-40B4-BE49-F238E27FC236}">
                        <a16:creationId xmlns:a16="http://schemas.microsoft.com/office/drawing/2014/main" id="{B926624E-40A4-4CCE-9F04-74AEB1C1EE2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88" name="Picture 2" descr="http://images3.wikia.nocookie.net/__cb20100526001320/wii/images/d/df/800px-Brick_Blocks-1-.png">
                    <a:extLst>
                      <a:ext uri="{FF2B5EF4-FFF2-40B4-BE49-F238E27FC236}">
                        <a16:creationId xmlns:a16="http://schemas.microsoft.com/office/drawing/2014/main" id="{E12C7398-CD73-47A2-822E-AF4F8F8779C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1889" name="Rectangle 1888">
                    <a:extLst>
                      <a:ext uri="{FF2B5EF4-FFF2-40B4-BE49-F238E27FC236}">
                        <a16:creationId xmlns:a16="http://schemas.microsoft.com/office/drawing/2014/main" id="{4FFE46AC-D957-4BCA-8E0F-ED1C01293980}"/>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0" name="Picture 2" descr="http://images3.wikia.nocookie.net/__cb20100526001320/wii/images/d/df/800px-Brick_Blocks-1-.png">
                    <a:extLst>
                      <a:ext uri="{FF2B5EF4-FFF2-40B4-BE49-F238E27FC236}">
                        <a16:creationId xmlns:a16="http://schemas.microsoft.com/office/drawing/2014/main" id="{A76CB652-5476-43EA-A2CD-FF03D06D7D8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91" name="Picture 2" descr="http://images3.wikia.nocookie.net/__cb20100526001320/wii/images/d/df/800px-Brick_Blocks-1-.png">
                    <a:extLst>
                      <a:ext uri="{FF2B5EF4-FFF2-40B4-BE49-F238E27FC236}">
                        <a16:creationId xmlns:a16="http://schemas.microsoft.com/office/drawing/2014/main" id="{E343AD02-FBB4-490E-AA00-068EE2637AA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92" name="Picture 2" descr="http://www.auntiepixelante.com/wp-content/uploads/2009/07/supermariobrosbeginning.png">
                    <a:extLst>
                      <a:ext uri="{FF2B5EF4-FFF2-40B4-BE49-F238E27FC236}">
                        <a16:creationId xmlns:a16="http://schemas.microsoft.com/office/drawing/2014/main" id="{3E5D2ADC-8ADC-466C-80ED-0F52579BE10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93" name="Picture 2" descr="http://www.auntiepixelante.com/wp-content/uploads/2009/07/supermariobrosbeginning.png">
                    <a:extLst>
                      <a:ext uri="{FF2B5EF4-FFF2-40B4-BE49-F238E27FC236}">
                        <a16:creationId xmlns:a16="http://schemas.microsoft.com/office/drawing/2014/main" id="{FEBCA860-39E2-49B3-A68A-C6F4CB2672B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94" name="Picture 2" descr="http://www.auntiepixelante.com/wp-content/uploads/2009/07/supermariobrosbeginning.png">
                    <a:extLst>
                      <a:ext uri="{FF2B5EF4-FFF2-40B4-BE49-F238E27FC236}">
                        <a16:creationId xmlns:a16="http://schemas.microsoft.com/office/drawing/2014/main" id="{8BA02BB7-2C48-4EEE-ACDE-677CE5A52D9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95" name="Picture 2" descr="http://www.auntiepixelante.com/wp-content/uploads/2009/07/supermariobrosbeginning.png">
                    <a:extLst>
                      <a:ext uri="{FF2B5EF4-FFF2-40B4-BE49-F238E27FC236}">
                        <a16:creationId xmlns:a16="http://schemas.microsoft.com/office/drawing/2014/main" id="{4DB28B67-13FF-4DBC-B4F6-068FA15A8B6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96" name="Picture 2" descr="http://www.auntiepixelante.com/wp-content/uploads/2009/07/supermariobrosbeginning.png">
                    <a:extLst>
                      <a:ext uri="{FF2B5EF4-FFF2-40B4-BE49-F238E27FC236}">
                        <a16:creationId xmlns:a16="http://schemas.microsoft.com/office/drawing/2014/main" id="{79BACC39-078E-408B-B39E-CC8A99C5AE0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97" name="Picture 2" descr="http://www.auntiepixelante.com/wp-content/uploads/2009/07/supermariobrosbeginning.png">
                    <a:extLst>
                      <a:ext uri="{FF2B5EF4-FFF2-40B4-BE49-F238E27FC236}">
                        <a16:creationId xmlns:a16="http://schemas.microsoft.com/office/drawing/2014/main" id="{0DBB7205-CCC7-40B5-B9DD-F2357C1B4F9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98" name="Picture 2" descr="http://www.auntiepixelante.com/wp-content/uploads/2009/07/supermariobrosbeginning.png">
                    <a:extLst>
                      <a:ext uri="{FF2B5EF4-FFF2-40B4-BE49-F238E27FC236}">
                        <a16:creationId xmlns:a16="http://schemas.microsoft.com/office/drawing/2014/main" id="{27DD84D8-0C0A-4458-8BAA-6DA62EB190E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1899" name="Picture 2" descr="http://www.auntiepixelante.com/wp-content/uploads/2009/07/supermariobrosbeginning.png">
                    <a:extLst>
                      <a:ext uri="{FF2B5EF4-FFF2-40B4-BE49-F238E27FC236}">
                        <a16:creationId xmlns:a16="http://schemas.microsoft.com/office/drawing/2014/main" id="{3152C981-FF2F-475B-839C-C68FEB05EA2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900" name="Picture 2" descr="http://www.auntiepixelante.com/wp-content/uploads/2009/07/supermariobrosbeginning.png">
                    <a:extLst>
                      <a:ext uri="{FF2B5EF4-FFF2-40B4-BE49-F238E27FC236}">
                        <a16:creationId xmlns:a16="http://schemas.microsoft.com/office/drawing/2014/main" id="{7B627C2C-622B-444F-8D7C-78BDDBECFB8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901" name="Picture 2" descr="http://www.auntiepixelante.com/wp-content/uploads/2009/07/supermariobrosbeginning.png">
                    <a:extLst>
                      <a:ext uri="{FF2B5EF4-FFF2-40B4-BE49-F238E27FC236}">
                        <a16:creationId xmlns:a16="http://schemas.microsoft.com/office/drawing/2014/main" id="{A3B88D89-58CA-43C2-9433-C63EEE2D8A1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902" name="Picture 2" descr="http://www.auntiepixelante.com/wp-content/uploads/2009/07/supermariobrosbeginning.png">
                    <a:extLst>
                      <a:ext uri="{FF2B5EF4-FFF2-40B4-BE49-F238E27FC236}">
                        <a16:creationId xmlns:a16="http://schemas.microsoft.com/office/drawing/2014/main" id="{5AB0B499-87A1-4AEC-988F-6DA846DF29A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903" name="Picture 2" descr="http://www.auntiepixelante.com/wp-content/uploads/2009/07/supermariobrosbeginning.png">
                    <a:extLst>
                      <a:ext uri="{FF2B5EF4-FFF2-40B4-BE49-F238E27FC236}">
                        <a16:creationId xmlns:a16="http://schemas.microsoft.com/office/drawing/2014/main" id="{39CAD2D7-F094-4983-A58F-B739F5D3CA5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33" name="Group 1832">
                  <a:extLst>
                    <a:ext uri="{FF2B5EF4-FFF2-40B4-BE49-F238E27FC236}">
                      <a16:creationId xmlns:a16="http://schemas.microsoft.com/office/drawing/2014/main" id="{0FBB73F6-84CF-4670-BB70-853BB1D54513}"/>
                    </a:ext>
                  </a:extLst>
                </p:cNvPr>
                <p:cNvGrpSpPr/>
                <p:nvPr/>
              </p:nvGrpSpPr>
              <p:grpSpPr>
                <a:xfrm>
                  <a:off x="2862330" y="442277"/>
                  <a:ext cx="2496066" cy="3201352"/>
                  <a:chOff x="-6175887" y="7838768"/>
                  <a:chExt cx="2496066" cy="3201352"/>
                </a:xfrm>
              </p:grpSpPr>
              <p:pic>
                <p:nvPicPr>
                  <p:cNvPr id="1834" name="Picture 2" descr="http://www.auntiepixelante.com/wp-content/uploads/2009/07/supermariobrosbeginning.png">
                    <a:extLst>
                      <a:ext uri="{FF2B5EF4-FFF2-40B4-BE49-F238E27FC236}">
                        <a16:creationId xmlns:a16="http://schemas.microsoft.com/office/drawing/2014/main" id="{4324D26F-912E-433F-8350-03A988FA990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1835" name="Picture 2" descr="http://www.auntiepixelante.com/wp-content/uploads/2009/07/supermariobrosbeginning.png">
                    <a:extLst>
                      <a:ext uri="{FF2B5EF4-FFF2-40B4-BE49-F238E27FC236}">
                        <a16:creationId xmlns:a16="http://schemas.microsoft.com/office/drawing/2014/main" id="{7F572B11-501A-4190-8130-78ED1231DCE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1836" name="Picture 2" descr="http://www.auntiepixelante.com/wp-content/uploads/2009/07/supermariobrosbeginning.png">
                    <a:extLst>
                      <a:ext uri="{FF2B5EF4-FFF2-40B4-BE49-F238E27FC236}">
                        <a16:creationId xmlns:a16="http://schemas.microsoft.com/office/drawing/2014/main" id="{C6876A70-67B9-453F-BD94-C99D54F6471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1837" name="Picture 2" descr="http://images3.wikia.nocookie.net/__cb20100526001320/wii/images/d/df/800px-Brick_Blocks-1-.png">
                    <a:extLst>
                      <a:ext uri="{FF2B5EF4-FFF2-40B4-BE49-F238E27FC236}">
                        <a16:creationId xmlns:a16="http://schemas.microsoft.com/office/drawing/2014/main" id="{ED71FD8F-B655-4D86-B6C6-142C85E6A5D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38" name="Picture 2" descr="http://images3.wikia.nocookie.net/__cb20100526001320/wii/images/d/df/800px-Brick_Blocks-1-.png">
                    <a:extLst>
                      <a:ext uri="{FF2B5EF4-FFF2-40B4-BE49-F238E27FC236}">
                        <a16:creationId xmlns:a16="http://schemas.microsoft.com/office/drawing/2014/main" id="{15F0E322-913B-46E4-9037-6C5BF1046FE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39" name="Picture 2" descr="http://images3.wikia.nocookie.net/__cb20100526001320/wii/images/d/df/800px-Brick_Blocks-1-.png">
                    <a:extLst>
                      <a:ext uri="{FF2B5EF4-FFF2-40B4-BE49-F238E27FC236}">
                        <a16:creationId xmlns:a16="http://schemas.microsoft.com/office/drawing/2014/main" id="{FF161B66-069C-46B8-B48B-0803E3B0A83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0" name="Picture 2" descr="http://images3.wikia.nocookie.net/__cb20100526001320/wii/images/d/df/800px-Brick_Blocks-1-.png">
                    <a:extLst>
                      <a:ext uri="{FF2B5EF4-FFF2-40B4-BE49-F238E27FC236}">
                        <a16:creationId xmlns:a16="http://schemas.microsoft.com/office/drawing/2014/main" id="{AA7308A4-48F5-4EB1-A6AA-1FAC34CB975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1" name="Picture 2" descr="http://images3.wikia.nocookie.net/__cb20100526001320/wii/images/d/df/800px-Brick_Blocks-1-.png">
                    <a:extLst>
                      <a:ext uri="{FF2B5EF4-FFF2-40B4-BE49-F238E27FC236}">
                        <a16:creationId xmlns:a16="http://schemas.microsoft.com/office/drawing/2014/main" id="{860A3408-4F0C-435C-9FF8-DF602180DD1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2" name="Picture 2" descr="http://images3.wikia.nocookie.net/__cb20100526001320/wii/images/d/df/800px-Brick_Blocks-1-.png">
                    <a:extLst>
                      <a:ext uri="{FF2B5EF4-FFF2-40B4-BE49-F238E27FC236}">
                        <a16:creationId xmlns:a16="http://schemas.microsoft.com/office/drawing/2014/main" id="{B44401A0-5F74-4D50-A33E-9B18ADF38C3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3" name="Picture 2" descr="http://images3.wikia.nocookie.net/__cb20100526001320/wii/images/d/df/800px-Brick_Blocks-1-.png">
                    <a:extLst>
                      <a:ext uri="{FF2B5EF4-FFF2-40B4-BE49-F238E27FC236}">
                        <a16:creationId xmlns:a16="http://schemas.microsoft.com/office/drawing/2014/main" id="{F45A1BB3-FB50-4919-B6DF-1F952CB4077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4" name="Picture 2" descr="http://images3.wikia.nocookie.net/__cb20100526001320/wii/images/d/df/800px-Brick_Blocks-1-.png">
                    <a:extLst>
                      <a:ext uri="{FF2B5EF4-FFF2-40B4-BE49-F238E27FC236}">
                        <a16:creationId xmlns:a16="http://schemas.microsoft.com/office/drawing/2014/main" id="{2B81E0A5-2D6D-4A09-98FD-EBB6C932103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5" name="Picture 2" descr="http://images3.wikia.nocookie.net/__cb20100526001320/wii/images/d/df/800px-Brick_Blocks-1-.png">
                    <a:extLst>
                      <a:ext uri="{FF2B5EF4-FFF2-40B4-BE49-F238E27FC236}">
                        <a16:creationId xmlns:a16="http://schemas.microsoft.com/office/drawing/2014/main" id="{61117B03-B0B6-4EAD-8E78-53EA8D2C8F7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6" name="Picture 2" descr="http://images3.wikia.nocookie.net/__cb20100526001320/wii/images/d/df/800px-Brick_Blocks-1-.png">
                    <a:extLst>
                      <a:ext uri="{FF2B5EF4-FFF2-40B4-BE49-F238E27FC236}">
                        <a16:creationId xmlns:a16="http://schemas.microsoft.com/office/drawing/2014/main" id="{88EACE0F-450E-4572-BCB3-EE2999A18DF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7" name="Picture 2" descr="http://images3.wikia.nocookie.net/__cb20100526001320/wii/images/d/df/800px-Brick_Blocks-1-.png">
                    <a:extLst>
                      <a:ext uri="{FF2B5EF4-FFF2-40B4-BE49-F238E27FC236}">
                        <a16:creationId xmlns:a16="http://schemas.microsoft.com/office/drawing/2014/main" id="{08BD881D-09C9-4D08-9E32-026ACCA178D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8" name="Picture 2" descr="http://images3.wikia.nocookie.net/__cb20100526001320/wii/images/d/df/800px-Brick_Blocks-1-.png">
                    <a:extLst>
                      <a:ext uri="{FF2B5EF4-FFF2-40B4-BE49-F238E27FC236}">
                        <a16:creationId xmlns:a16="http://schemas.microsoft.com/office/drawing/2014/main" id="{EB1E9367-1912-445C-92D9-6C63D93D76A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49" name="Picture 2" descr="http://images3.wikia.nocookie.net/__cb20100526001320/wii/images/d/df/800px-Brick_Blocks-1-.png">
                    <a:extLst>
                      <a:ext uri="{FF2B5EF4-FFF2-40B4-BE49-F238E27FC236}">
                        <a16:creationId xmlns:a16="http://schemas.microsoft.com/office/drawing/2014/main" id="{71879BB7-FB68-49F5-823C-B63FA2195FB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50" name="Picture 2" descr="http://images3.wikia.nocookie.net/__cb20100526001320/wii/images/d/df/800px-Brick_Blocks-1-.png">
                    <a:extLst>
                      <a:ext uri="{FF2B5EF4-FFF2-40B4-BE49-F238E27FC236}">
                        <a16:creationId xmlns:a16="http://schemas.microsoft.com/office/drawing/2014/main" id="{948C17E6-53C3-4CB9-A011-EBB2DA3FB54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51" name="Picture 2" descr="http://images3.wikia.nocookie.net/__cb20100526001320/wii/images/d/df/800px-Brick_Blocks-1-.png">
                    <a:extLst>
                      <a:ext uri="{FF2B5EF4-FFF2-40B4-BE49-F238E27FC236}">
                        <a16:creationId xmlns:a16="http://schemas.microsoft.com/office/drawing/2014/main" id="{962F1E17-D315-4596-BE3E-480AE7AE5EE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52" name="Picture 2" descr="http://images3.wikia.nocookie.net/__cb20100526001320/wii/images/d/df/800px-Brick_Blocks-1-.png">
                    <a:extLst>
                      <a:ext uri="{FF2B5EF4-FFF2-40B4-BE49-F238E27FC236}">
                        <a16:creationId xmlns:a16="http://schemas.microsoft.com/office/drawing/2014/main" id="{26440FE1-63CB-4CCF-A92C-BA2E3B61060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53" name="Picture 2" descr="http://images3.wikia.nocookie.net/__cb20100526001320/wii/images/d/df/800px-Brick_Blocks-1-.png">
                    <a:extLst>
                      <a:ext uri="{FF2B5EF4-FFF2-40B4-BE49-F238E27FC236}">
                        <a16:creationId xmlns:a16="http://schemas.microsoft.com/office/drawing/2014/main" id="{AAE5F73B-C49B-4AE7-A1D1-28E29E7E831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1854" name="Rectangle 1853">
                    <a:extLst>
                      <a:ext uri="{FF2B5EF4-FFF2-40B4-BE49-F238E27FC236}">
                        <a16:creationId xmlns:a16="http://schemas.microsoft.com/office/drawing/2014/main" id="{EBC934EE-AD94-4CBD-8670-C69979A8A767}"/>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5" name="Picture 2" descr="http://images3.wikia.nocookie.net/__cb20100526001320/wii/images/d/df/800px-Brick_Blocks-1-.png">
                    <a:extLst>
                      <a:ext uri="{FF2B5EF4-FFF2-40B4-BE49-F238E27FC236}">
                        <a16:creationId xmlns:a16="http://schemas.microsoft.com/office/drawing/2014/main" id="{65BCD936-DECD-4323-828B-1485D1E392A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56" name="Picture 2" descr="http://images3.wikia.nocookie.net/__cb20100526001320/wii/images/d/df/800px-Brick_Blocks-1-.png">
                    <a:extLst>
                      <a:ext uri="{FF2B5EF4-FFF2-40B4-BE49-F238E27FC236}">
                        <a16:creationId xmlns:a16="http://schemas.microsoft.com/office/drawing/2014/main" id="{56E96B6E-6B87-44EB-8108-EA85A5F02BB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857" name="Picture 2" descr="http://www.auntiepixelante.com/wp-content/uploads/2009/07/supermariobrosbeginning.png">
                    <a:extLst>
                      <a:ext uri="{FF2B5EF4-FFF2-40B4-BE49-F238E27FC236}">
                        <a16:creationId xmlns:a16="http://schemas.microsoft.com/office/drawing/2014/main" id="{ACDEB8CB-6055-4F9C-8BE2-F61A869F960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58" name="Picture 2" descr="http://www.auntiepixelante.com/wp-content/uploads/2009/07/supermariobrosbeginning.png">
                    <a:extLst>
                      <a:ext uri="{FF2B5EF4-FFF2-40B4-BE49-F238E27FC236}">
                        <a16:creationId xmlns:a16="http://schemas.microsoft.com/office/drawing/2014/main" id="{FFD4D651-7EBE-4CCF-8561-BE896F0218A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59" name="Picture 2" descr="http://www.auntiepixelante.com/wp-content/uploads/2009/07/supermariobrosbeginning.png">
                    <a:extLst>
                      <a:ext uri="{FF2B5EF4-FFF2-40B4-BE49-F238E27FC236}">
                        <a16:creationId xmlns:a16="http://schemas.microsoft.com/office/drawing/2014/main" id="{DF3BC0AB-4998-4DE9-8173-244B49DD244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60" name="Picture 2" descr="http://www.auntiepixelante.com/wp-content/uploads/2009/07/supermariobrosbeginning.png">
                    <a:extLst>
                      <a:ext uri="{FF2B5EF4-FFF2-40B4-BE49-F238E27FC236}">
                        <a16:creationId xmlns:a16="http://schemas.microsoft.com/office/drawing/2014/main" id="{46A654A4-F734-41B3-ABF9-A336FA860EFD}"/>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61" name="Picture 2" descr="http://www.auntiepixelante.com/wp-content/uploads/2009/07/supermariobrosbeginning.png">
                    <a:extLst>
                      <a:ext uri="{FF2B5EF4-FFF2-40B4-BE49-F238E27FC236}">
                        <a16:creationId xmlns:a16="http://schemas.microsoft.com/office/drawing/2014/main" id="{B2909796-C2F2-4263-9076-C451C29FD52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62" name="Picture 2" descr="http://www.auntiepixelante.com/wp-content/uploads/2009/07/supermariobrosbeginning.png">
                    <a:extLst>
                      <a:ext uri="{FF2B5EF4-FFF2-40B4-BE49-F238E27FC236}">
                        <a16:creationId xmlns:a16="http://schemas.microsoft.com/office/drawing/2014/main" id="{6AB2F85A-E89D-4EB6-B4A4-6A02F6001A1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863" name="Picture 2" descr="http://www.auntiepixelante.com/wp-content/uploads/2009/07/supermariobrosbeginning.png">
                    <a:extLst>
                      <a:ext uri="{FF2B5EF4-FFF2-40B4-BE49-F238E27FC236}">
                        <a16:creationId xmlns:a16="http://schemas.microsoft.com/office/drawing/2014/main" id="{89DB43C2-B898-47EB-94A3-654726E5808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1864" name="Picture 2" descr="http://www.auntiepixelante.com/wp-content/uploads/2009/07/supermariobrosbeginning.png">
                    <a:extLst>
                      <a:ext uri="{FF2B5EF4-FFF2-40B4-BE49-F238E27FC236}">
                        <a16:creationId xmlns:a16="http://schemas.microsoft.com/office/drawing/2014/main" id="{DED18FCB-43F4-4FFC-B7D0-3434E0076C4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865" name="Picture 2" descr="http://www.auntiepixelante.com/wp-content/uploads/2009/07/supermariobrosbeginning.png">
                    <a:extLst>
                      <a:ext uri="{FF2B5EF4-FFF2-40B4-BE49-F238E27FC236}">
                        <a16:creationId xmlns:a16="http://schemas.microsoft.com/office/drawing/2014/main" id="{FD408ECC-B6B6-498D-A3EC-E9E8646C435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866" name="Picture 2" descr="http://www.auntiepixelante.com/wp-content/uploads/2009/07/supermariobrosbeginning.png">
                    <a:extLst>
                      <a:ext uri="{FF2B5EF4-FFF2-40B4-BE49-F238E27FC236}">
                        <a16:creationId xmlns:a16="http://schemas.microsoft.com/office/drawing/2014/main" id="{92B6C309-CA00-4DA2-AC3F-E18267821A9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867" name="Picture 2" descr="http://www.auntiepixelante.com/wp-content/uploads/2009/07/supermariobrosbeginning.png">
                    <a:extLst>
                      <a:ext uri="{FF2B5EF4-FFF2-40B4-BE49-F238E27FC236}">
                        <a16:creationId xmlns:a16="http://schemas.microsoft.com/office/drawing/2014/main" id="{D648D0E4-23A6-43E2-A80B-AE2AF46889A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868" name="Picture 2" descr="http://www.auntiepixelante.com/wp-content/uploads/2009/07/supermariobrosbeginning.png">
                    <a:extLst>
                      <a:ext uri="{FF2B5EF4-FFF2-40B4-BE49-F238E27FC236}">
                        <a16:creationId xmlns:a16="http://schemas.microsoft.com/office/drawing/2014/main" id="{21CBCEAA-9215-4A20-979B-47A7DB326B0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93" name="TextBox 1792">
                <a:extLst>
                  <a:ext uri="{FF2B5EF4-FFF2-40B4-BE49-F238E27FC236}">
                    <a16:creationId xmlns:a16="http://schemas.microsoft.com/office/drawing/2014/main" id="{4AAE3221-01FA-4CBD-96BC-7DDA43D4B37F}"/>
                  </a:ext>
                </a:extLst>
              </p:cNvPr>
              <p:cNvSpPr txBox="1"/>
              <p:nvPr/>
            </p:nvSpPr>
            <p:spPr>
              <a:xfrm>
                <a:off x="1477736" y="2132182"/>
                <a:ext cx="1616530" cy="230832"/>
              </a:xfrm>
              <a:prstGeom prst="rect">
                <a:avLst/>
              </a:prstGeom>
              <a:noFill/>
              <a:effectLst/>
            </p:spPr>
            <p:txBody>
              <a:bodyPr wrap="square" rtlCol="0">
                <a:spAutoFit/>
              </a:bodyPr>
              <a:lstStyle/>
              <a:p>
                <a:pPr algn="ctr"/>
                <a:r>
                  <a:rPr lang="en-US" sz="900" b="1" dirty="0">
                    <a:latin typeface="Super Mario 256" pitchFamily="2" charset="0"/>
                  </a:rPr>
                  <a:t>Completion Bonus</a:t>
                </a:r>
                <a:endParaRPr lang="en-US" sz="800" b="1" dirty="0">
                  <a:latin typeface="Super Mario 256" pitchFamily="2" charset="0"/>
                </a:endParaRPr>
              </a:p>
            </p:txBody>
          </p:sp>
          <p:sp>
            <p:nvSpPr>
              <p:cNvPr id="1794" name="Rectangle 1793">
                <a:extLst>
                  <a:ext uri="{FF2B5EF4-FFF2-40B4-BE49-F238E27FC236}">
                    <a16:creationId xmlns:a16="http://schemas.microsoft.com/office/drawing/2014/main" id="{4BD95EC8-6EB1-4CC7-8D07-2A151F1ACA45}"/>
                  </a:ext>
                </a:extLst>
              </p:cNvPr>
              <p:cNvSpPr/>
              <p:nvPr/>
            </p:nvSpPr>
            <p:spPr>
              <a:xfrm>
                <a:off x="2164554" y="1889160"/>
                <a:ext cx="252412" cy="242888"/>
              </a:xfrm>
              <a:prstGeom prst="rect">
                <a:avLst/>
              </a:prstGeom>
              <a:solidFill>
                <a:schemeClr val="accent4">
                  <a:lumMod val="60000"/>
                  <a:lumOff val="40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5" name="Picture 2" descr="http://www.mariowiki.com/images/2/29/PrincessPeachEmblem.png">
                <a:extLst>
                  <a:ext uri="{FF2B5EF4-FFF2-40B4-BE49-F238E27FC236}">
                    <a16:creationId xmlns:a16="http://schemas.microsoft.com/office/drawing/2014/main" id="{E3C6265C-6D67-4419-BE91-F49861C2D3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0600" y="1910273"/>
                <a:ext cx="123667" cy="12366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796" name="TextBox 1795">
                <a:extLst>
                  <a:ext uri="{FF2B5EF4-FFF2-40B4-BE49-F238E27FC236}">
                    <a16:creationId xmlns:a16="http://schemas.microsoft.com/office/drawing/2014/main" id="{E7B6937B-D8D2-4F3D-AA4E-450B12C75248}"/>
                  </a:ext>
                </a:extLst>
              </p:cNvPr>
              <p:cNvSpPr txBox="1"/>
              <p:nvPr/>
            </p:nvSpPr>
            <p:spPr>
              <a:xfrm>
                <a:off x="949236" y="346200"/>
                <a:ext cx="1527266" cy="307777"/>
              </a:xfrm>
              <a:prstGeom prst="rect">
                <a:avLst/>
              </a:prstGeom>
              <a:noFill/>
              <a:effectLst/>
            </p:spPr>
            <p:txBody>
              <a:bodyPr wrap="square" rtlCol="0">
                <a:spAutoFit/>
              </a:bodyPr>
              <a:lstStyle/>
              <a:p>
                <a:r>
                  <a:rPr lang="en-US" sz="1400" b="1" dirty="0">
                    <a:latin typeface="Montserrat" panose="00000500000000000000" pitchFamily="2" charset="0"/>
                  </a:rPr>
                  <a:t>Position</a:t>
                </a:r>
              </a:p>
            </p:txBody>
          </p:sp>
          <p:sp>
            <p:nvSpPr>
              <p:cNvPr id="1797" name="Snip Same Side Corner Rectangle 2">
                <a:extLst>
                  <a:ext uri="{FF2B5EF4-FFF2-40B4-BE49-F238E27FC236}">
                    <a16:creationId xmlns:a16="http://schemas.microsoft.com/office/drawing/2014/main" id="{1B996EFF-43AE-42D1-AC82-41553E8BB516}"/>
                  </a:ext>
                </a:extLst>
              </p:cNvPr>
              <p:cNvSpPr/>
              <p:nvPr/>
            </p:nvSpPr>
            <p:spPr>
              <a:xfrm flipV="1">
                <a:off x="3405935" y="238476"/>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TextBox 1797">
                <a:extLst>
                  <a:ext uri="{FF2B5EF4-FFF2-40B4-BE49-F238E27FC236}">
                    <a16:creationId xmlns:a16="http://schemas.microsoft.com/office/drawing/2014/main" id="{FD506E05-1341-4A16-A5BC-F610D5D8A3FC}"/>
                  </a:ext>
                </a:extLst>
              </p:cNvPr>
              <p:cNvSpPr txBox="1"/>
              <p:nvPr/>
            </p:nvSpPr>
            <p:spPr>
              <a:xfrm>
                <a:off x="762979" y="661987"/>
                <a:ext cx="789595" cy="523220"/>
              </a:xfrm>
              <a:prstGeom prst="rect">
                <a:avLst/>
              </a:prstGeom>
              <a:noFill/>
            </p:spPr>
            <p:txBody>
              <a:bodyPr wrap="square" rtlCol="0">
                <a:spAutoFit/>
              </a:bodyPr>
              <a:lstStyle/>
              <a:p>
                <a:pPr algn="ctr"/>
                <a:r>
                  <a:rPr lang="en-US" sz="2800" dirty="0">
                    <a:latin typeface="Super Mario 256" pitchFamily="2" charset="0"/>
                  </a:rPr>
                  <a:t>6</a:t>
                </a:r>
                <a:endParaRPr lang="en-US" dirty="0">
                  <a:latin typeface="Super Mario 256" pitchFamily="2" charset="0"/>
                </a:endParaRPr>
              </a:p>
            </p:txBody>
          </p:sp>
          <p:sp>
            <p:nvSpPr>
              <p:cNvPr id="1799" name="TextBox 1798">
                <a:extLst>
                  <a:ext uri="{FF2B5EF4-FFF2-40B4-BE49-F238E27FC236}">
                    <a16:creationId xmlns:a16="http://schemas.microsoft.com/office/drawing/2014/main" id="{7E9A8C2E-4C61-4529-A604-CC0B0771D8B3}"/>
                  </a:ext>
                </a:extLst>
              </p:cNvPr>
              <p:cNvSpPr txBox="1"/>
              <p:nvPr/>
            </p:nvSpPr>
            <p:spPr>
              <a:xfrm>
                <a:off x="1557524" y="661987"/>
                <a:ext cx="766576" cy="523220"/>
              </a:xfrm>
              <a:prstGeom prst="rect">
                <a:avLst/>
              </a:prstGeom>
              <a:noFill/>
            </p:spPr>
            <p:txBody>
              <a:bodyPr wrap="square" rtlCol="0">
                <a:spAutoFit/>
              </a:bodyPr>
              <a:lstStyle/>
              <a:p>
                <a:pPr algn="ctr"/>
                <a:r>
                  <a:rPr lang="en-US" sz="2800" dirty="0">
                    <a:latin typeface="Super Mario 256" pitchFamily="2" charset="0"/>
                  </a:rPr>
                  <a:t>8</a:t>
                </a:r>
              </a:p>
            </p:txBody>
          </p:sp>
          <p:sp>
            <p:nvSpPr>
              <p:cNvPr id="1800" name="TextBox 1799">
                <a:extLst>
                  <a:ext uri="{FF2B5EF4-FFF2-40B4-BE49-F238E27FC236}">
                    <a16:creationId xmlns:a16="http://schemas.microsoft.com/office/drawing/2014/main" id="{62DB14E7-9528-4866-92FC-BB9AE68C0676}"/>
                  </a:ext>
                </a:extLst>
              </p:cNvPr>
              <p:cNvSpPr txBox="1"/>
              <p:nvPr/>
            </p:nvSpPr>
            <p:spPr>
              <a:xfrm>
                <a:off x="2284365" y="661987"/>
                <a:ext cx="801735" cy="523220"/>
              </a:xfrm>
              <a:prstGeom prst="rect">
                <a:avLst/>
              </a:prstGeom>
              <a:noFill/>
            </p:spPr>
            <p:txBody>
              <a:bodyPr wrap="square" rtlCol="0">
                <a:spAutoFit/>
              </a:bodyPr>
              <a:lstStyle/>
              <a:p>
                <a:pPr algn="ctr"/>
                <a:r>
                  <a:rPr lang="en-US" sz="2800" dirty="0">
                    <a:latin typeface="Super Mario 256" pitchFamily="2" charset="0"/>
                  </a:rPr>
                  <a:t>2</a:t>
                </a:r>
              </a:p>
            </p:txBody>
          </p:sp>
          <p:sp>
            <p:nvSpPr>
              <p:cNvPr id="1801" name="TextBox 1800">
                <a:extLst>
                  <a:ext uri="{FF2B5EF4-FFF2-40B4-BE49-F238E27FC236}">
                    <a16:creationId xmlns:a16="http://schemas.microsoft.com/office/drawing/2014/main" id="{60F938FC-C496-4195-84EC-DEE0CE6A1E6F}"/>
                  </a:ext>
                </a:extLst>
              </p:cNvPr>
              <p:cNvSpPr txBox="1"/>
              <p:nvPr/>
            </p:nvSpPr>
            <p:spPr>
              <a:xfrm>
                <a:off x="2971800" y="661987"/>
                <a:ext cx="875591" cy="523220"/>
              </a:xfrm>
              <a:prstGeom prst="rect">
                <a:avLst/>
              </a:prstGeom>
              <a:noFill/>
            </p:spPr>
            <p:txBody>
              <a:bodyPr wrap="square" rtlCol="0">
                <a:spAutoFit/>
              </a:bodyPr>
              <a:lstStyle/>
              <a:p>
                <a:pPr algn="ctr"/>
                <a:r>
                  <a:rPr lang="en-US" sz="2800" dirty="0">
                    <a:latin typeface="Super Mario 256" pitchFamily="2" charset="0"/>
                  </a:rPr>
                  <a:t>10</a:t>
                </a:r>
              </a:p>
            </p:txBody>
          </p:sp>
          <p:sp>
            <p:nvSpPr>
              <p:cNvPr id="1803" name="TextBox 1802">
                <a:extLst>
                  <a:ext uri="{FF2B5EF4-FFF2-40B4-BE49-F238E27FC236}">
                    <a16:creationId xmlns:a16="http://schemas.microsoft.com/office/drawing/2014/main" id="{B19BFEED-76C0-4DF3-8E6A-3B01668C2A67}"/>
                  </a:ext>
                </a:extLst>
              </p:cNvPr>
              <p:cNvSpPr txBox="1"/>
              <p:nvPr/>
            </p:nvSpPr>
            <p:spPr>
              <a:xfrm>
                <a:off x="2144716" y="1970107"/>
                <a:ext cx="371473"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nvGrpSpPr>
              <p:cNvPr id="1804" name="Group 1803">
                <a:extLst>
                  <a:ext uri="{FF2B5EF4-FFF2-40B4-BE49-F238E27FC236}">
                    <a16:creationId xmlns:a16="http://schemas.microsoft.com/office/drawing/2014/main" id="{5B39C9C5-A492-4327-905B-B1457690033E}"/>
                  </a:ext>
                </a:extLst>
              </p:cNvPr>
              <p:cNvGrpSpPr/>
              <p:nvPr/>
            </p:nvGrpSpPr>
            <p:grpSpPr>
              <a:xfrm>
                <a:off x="876022" y="1154226"/>
                <a:ext cx="553006" cy="437148"/>
                <a:chOff x="876022" y="1154226"/>
                <a:chExt cx="553006" cy="437148"/>
              </a:xfrm>
            </p:grpSpPr>
            <p:sp>
              <p:nvSpPr>
                <p:cNvPr id="1827" name="TextBox 1826">
                  <a:extLst>
                    <a:ext uri="{FF2B5EF4-FFF2-40B4-BE49-F238E27FC236}">
                      <a16:creationId xmlns:a16="http://schemas.microsoft.com/office/drawing/2014/main" id="{D292DE68-71B2-4B34-A51D-60DD10BE635E}"/>
                    </a:ext>
                  </a:extLst>
                </p:cNvPr>
                <p:cNvSpPr txBox="1"/>
                <p:nvPr/>
              </p:nvSpPr>
              <p:spPr>
                <a:xfrm>
                  <a:off x="876022" y="1391319"/>
                  <a:ext cx="553006" cy="200055"/>
                </a:xfrm>
                <a:prstGeom prst="rect">
                  <a:avLst/>
                </a:prstGeom>
                <a:noFill/>
                <a:effectLst/>
              </p:spPr>
              <p:txBody>
                <a:bodyPr wrap="square" rtlCol="0">
                  <a:spAutoFit/>
                </a:bodyPr>
                <a:lstStyle/>
                <a:p>
                  <a:r>
                    <a:rPr lang="en-US" sz="700" b="1" dirty="0">
                      <a:latin typeface="Montserrat" panose="00000500000000000000" pitchFamily="2" charset="0"/>
                    </a:rPr>
                    <a:t>1</a:t>
                  </a:r>
                  <a:r>
                    <a:rPr lang="en-US" sz="700" b="1" baseline="30000" dirty="0">
                      <a:latin typeface="Montserrat" panose="00000500000000000000" pitchFamily="2" charset="0"/>
                    </a:rPr>
                    <a:t>st</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828" name="Group 1827">
                  <a:extLst>
                    <a:ext uri="{FF2B5EF4-FFF2-40B4-BE49-F238E27FC236}">
                      <a16:creationId xmlns:a16="http://schemas.microsoft.com/office/drawing/2014/main" id="{2D66F758-B8A3-4A0E-9FA8-98CE4FB4B86D}"/>
                    </a:ext>
                  </a:extLst>
                </p:cNvPr>
                <p:cNvGrpSpPr/>
                <p:nvPr/>
              </p:nvGrpSpPr>
              <p:grpSpPr>
                <a:xfrm>
                  <a:off x="1000920" y="1154226"/>
                  <a:ext cx="303210" cy="285685"/>
                  <a:chOff x="-588960" y="2551191"/>
                  <a:chExt cx="303210" cy="285685"/>
                </a:xfrm>
              </p:grpSpPr>
              <p:sp>
                <p:nvSpPr>
                  <p:cNvPr id="1829" name="Rectangle 1828">
                    <a:extLst>
                      <a:ext uri="{FF2B5EF4-FFF2-40B4-BE49-F238E27FC236}">
                        <a16:creationId xmlns:a16="http://schemas.microsoft.com/office/drawing/2014/main" id="{788BD9D7-B2F8-4FCC-B299-4F6ED083EE38}"/>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0" name="Picture 2" descr="http://www.mariowiki.com/images/2/29/PrincessPeachEmblem.png">
                    <a:extLst>
                      <a:ext uri="{FF2B5EF4-FFF2-40B4-BE49-F238E27FC236}">
                        <a16:creationId xmlns:a16="http://schemas.microsoft.com/office/drawing/2014/main" id="{3FDEAD57-E860-4D5E-A802-386852A20D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31" name="TextBox 1830">
                    <a:extLst>
                      <a:ext uri="{FF2B5EF4-FFF2-40B4-BE49-F238E27FC236}">
                        <a16:creationId xmlns:a16="http://schemas.microsoft.com/office/drawing/2014/main" id="{97535D83-A065-4EAB-BD8E-21BE41B322BA}"/>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1805" name="Group 1804">
                <a:extLst>
                  <a:ext uri="{FF2B5EF4-FFF2-40B4-BE49-F238E27FC236}">
                    <a16:creationId xmlns:a16="http://schemas.microsoft.com/office/drawing/2014/main" id="{9A050150-8041-48D2-A296-C015C4A4E07B}"/>
                  </a:ext>
                </a:extLst>
              </p:cNvPr>
              <p:cNvGrpSpPr/>
              <p:nvPr/>
            </p:nvGrpSpPr>
            <p:grpSpPr>
              <a:xfrm>
                <a:off x="1636964" y="1154226"/>
                <a:ext cx="553006" cy="436354"/>
                <a:chOff x="1666597" y="1154226"/>
                <a:chExt cx="553006" cy="436354"/>
              </a:xfrm>
            </p:grpSpPr>
            <p:sp>
              <p:nvSpPr>
                <p:cNvPr id="1822" name="TextBox 1821">
                  <a:extLst>
                    <a:ext uri="{FF2B5EF4-FFF2-40B4-BE49-F238E27FC236}">
                      <a16:creationId xmlns:a16="http://schemas.microsoft.com/office/drawing/2014/main" id="{EA9F469A-B6BA-4DC0-A647-235A62274E68}"/>
                    </a:ext>
                  </a:extLst>
                </p:cNvPr>
                <p:cNvSpPr txBox="1"/>
                <p:nvPr/>
              </p:nvSpPr>
              <p:spPr>
                <a:xfrm>
                  <a:off x="1666597" y="1390525"/>
                  <a:ext cx="553006" cy="200055"/>
                </a:xfrm>
                <a:prstGeom prst="rect">
                  <a:avLst/>
                </a:prstGeom>
                <a:noFill/>
                <a:effectLst/>
              </p:spPr>
              <p:txBody>
                <a:bodyPr wrap="square" rtlCol="0">
                  <a:spAutoFit/>
                </a:bodyPr>
                <a:lstStyle/>
                <a:p>
                  <a:r>
                    <a:rPr lang="en-US" sz="700" b="1" dirty="0">
                      <a:latin typeface="Montserrat" panose="00000500000000000000" pitchFamily="2" charset="0"/>
                    </a:rPr>
                    <a:t>2</a:t>
                  </a:r>
                  <a:r>
                    <a:rPr lang="en-US" sz="700" b="1" baseline="30000" dirty="0">
                      <a:latin typeface="Montserrat" panose="00000500000000000000" pitchFamily="2" charset="0"/>
                    </a:rPr>
                    <a:t>nd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823" name="Group 1822">
                  <a:extLst>
                    <a:ext uri="{FF2B5EF4-FFF2-40B4-BE49-F238E27FC236}">
                      <a16:creationId xmlns:a16="http://schemas.microsoft.com/office/drawing/2014/main" id="{714B29D8-0D2B-450C-9AB3-5480E5CE2215}"/>
                    </a:ext>
                  </a:extLst>
                </p:cNvPr>
                <p:cNvGrpSpPr/>
                <p:nvPr/>
              </p:nvGrpSpPr>
              <p:grpSpPr>
                <a:xfrm>
                  <a:off x="1791495" y="1154226"/>
                  <a:ext cx="303210" cy="285685"/>
                  <a:chOff x="-588960" y="2551191"/>
                  <a:chExt cx="303210" cy="285685"/>
                </a:xfrm>
              </p:grpSpPr>
              <p:sp>
                <p:nvSpPr>
                  <p:cNvPr id="1824" name="Rectangle 1823">
                    <a:extLst>
                      <a:ext uri="{FF2B5EF4-FFF2-40B4-BE49-F238E27FC236}">
                        <a16:creationId xmlns:a16="http://schemas.microsoft.com/office/drawing/2014/main" id="{88AEDFCA-621D-48E4-A6A1-5BA2FD39292A}"/>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5" name="Picture 2" descr="http://www.mariowiki.com/images/2/29/PrincessPeachEmblem.png">
                    <a:extLst>
                      <a:ext uri="{FF2B5EF4-FFF2-40B4-BE49-F238E27FC236}">
                        <a16:creationId xmlns:a16="http://schemas.microsoft.com/office/drawing/2014/main" id="{900C1D7E-FC94-4F40-B091-7E670AAF4F9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26" name="TextBox 1825">
                    <a:extLst>
                      <a:ext uri="{FF2B5EF4-FFF2-40B4-BE49-F238E27FC236}">
                        <a16:creationId xmlns:a16="http://schemas.microsoft.com/office/drawing/2014/main" id="{FFEEE364-445C-415B-821D-2F2781750FDF}"/>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1806" name="Group 1805">
                <a:extLst>
                  <a:ext uri="{FF2B5EF4-FFF2-40B4-BE49-F238E27FC236}">
                    <a16:creationId xmlns:a16="http://schemas.microsoft.com/office/drawing/2014/main" id="{57476283-FDF7-426D-8176-3DD8454DF6EC}"/>
                  </a:ext>
                </a:extLst>
              </p:cNvPr>
              <p:cNvGrpSpPr/>
              <p:nvPr/>
            </p:nvGrpSpPr>
            <p:grpSpPr>
              <a:xfrm>
                <a:off x="2397906" y="1154226"/>
                <a:ext cx="553006" cy="427623"/>
                <a:chOff x="2504797" y="1154226"/>
                <a:chExt cx="553006" cy="427623"/>
              </a:xfrm>
            </p:grpSpPr>
            <p:sp>
              <p:nvSpPr>
                <p:cNvPr id="1817" name="TextBox 1816">
                  <a:extLst>
                    <a:ext uri="{FF2B5EF4-FFF2-40B4-BE49-F238E27FC236}">
                      <a16:creationId xmlns:a16="http://schemas.microsoft.com/office/drawing/2014/main" id="{2F3A88A1-40AD-4377-9741-DE71EF9C76BB}"/>
                    </a:ext>
                  </a:extLst>
                </p:cNvPr>
                <p:cNvSpPr txBox="1"/>
                <p:nvPr/>
              </p:nvSpPr>
              <p:spPr>
                <a:xfrm>
                  <a:off x="2504797" y="1381794"/>
                  <a:ext cx="553006" cy="200055"/>
                </a:xfrm>
                <a:prstGeom prst="rect">
                  <a:avLst/>
                </a:prstGeom>
                <a:noFill/>
                <a:effectLst/>
              </p:spPr>
              <p:txBody>
                <a:bodyPr wrap="square" rtlCol="0">
                  <a:spAutoFit/>
                </a:bodyPr>
                <a:lstStyle/>
                <a:p>
                  <a:r>
                    <a:rPr lang="en-US" sz="700" b="1" dirty="0">
                      <a:latin typeface="Montserrat" panose="00000500000000000000" pitchFamily="2" charset="0"/>
                    </a:rPr>
                    <a:t>3</a:t>
                  </a:r>
                  <a:r>
                    <a:rPr lang="en-US" sz="700" b="1" baseline="30000" dirty="0">
                      <a:latin typeface="Montserrat" panose="00000500000000000000" pitchFamily="2" charset="0"/>
                    </a:rPr>
                    <a:t>rd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818" name="Group 1817">
                  <a:extLst>
                    <a:ext uri="{FF2B5EF4-FFF2-40B4-BE49-F238E27FC236}">
                      <a16:creationId xmlns:a16="http://schemas.microsoft.com/office/drawing/2014/main" id="{0EC595A8-4437-4619-A7CA-3C15C403BAF8}"/>
                    </a:ext>
                  </a:extLst>
                </p:cNvPr>
                <p:cNvGrpSpPr/>
                <p:nvPr/>
              </p:nvGrpSpPr>
              <p:grpSpPr>
                <a:xfrm>
                  <a:off x="2629695" y="1154226"/>
                  <a:ext cx="303210" cy="285685"/>
                  <a:chOff x="-588960" y="2551191"/>
                  <a:chExt cx="303210" cy="285685"/>
                </a:xfrm>
              </p:grpSpPr>
              <p:sp>
                <p:nvSpPr>
                  <p:cNvPr id="1819" name="Rectangle 1818">
                    <a:extLst>
                      <a:ext uri="{FF2B5EF4-FFF2-40B4-BE49-F238E27FC236}">
                        <a16:creationId xmlns:a16="http://schemas.microsoft.com/office/drawing/2014/main" id="{63ABE91C-8BA5-4A4A-8F5D-EE63263D38CD}"/>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0" name="Picture 2" descr="http://www.mariowiki.com/images/2/29/PrincessPeachEmblem.png">
                    <a:extLst>
                      <a:ext uri="{FF2B5EF4-FFF2-40B4-BE49-F238E27FC236}">
                        <a16:creationId xmlns:a16="http://schemas.microsoft.com/office/drawing/2014/main" id="{62B8870B-A8DB-4D85-9AE2-6AD8D56C560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21" name="TextBox 1820">
                    <a:extLst>
                      <a:ext uri="{FF2B5EF4-FFF2-40B4-BE49-F238E27FC236}">
                        <a16:creationId xmlns:a16="http://schemas.microsoft.com/office/drawing/2014/main" id="{1170B933-98D6-4A0F-83F1-B75808EF68A7}"/>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1807" name="Group 1806">
                <a:extLst>
                  <a:ext uri="{FF2B5EF4-FFF2-40B4-BE49-F238E27FC236}">
                    <a16:creationId xmlns:a16="http://schemas.microsoft.com/office/drawing/2014/main" id="{D9614331-CD39-45C8-B2BF-B2A1E519572C}"/>
                  </a:ext>
                </a:extLst>
              </p:cNvPr>
              <p:cNvGrpSpPr/>
              <p:nvPr/>
            </p:nvGrpSpPr>
            <p:grpSpPr>
              <a:xfrm>
                <a:off x="3158847" y="1154226"/>
                <a:ext cx="553006" cy="417304"/>
                <a:chOff x="3158847" y="1154226"/>
                <a:chExt cx="553006" cy="417304"/>
              </a:xfrm>
            </p:grpSpPr>
            <p:sp>
              <p:nvSpPr>
                <p:cNvPr id="1812" name="TextBox 1811">
                  <a:extLst>
                    <a:ext uri="{FF2B5EF4-FFF2-40B4-BE49-F238E27FC236}">
                      <a16:creationId xmlns:a16="http://schemas.microsoft.com/office/drawing/2014/main" id="{DCCFF53B-AB0C-4996-BA86-26F3A00B13EF}"/>
                    </a:ext>
                  </a:extLst>
                </p:cNvPr>
                <p:cNvSpPr txBox="1"/>
                <p:nvPr/>
              </p:nvSpPr>
              <p:spPr>
                <a:xfrm>
                  <a:off x="3158847" y="1371475"/>
                  <a:ext cx="553006" cy="200055"/>
                </a:xfrm>
                <a:prstGeom prst="rect">
                  <a:avLst/>
                </a:prstGeom>
                <a:noFill/>
                <a:effectLst/>
              </p:spPr>
              <p:txBody>
                <a:bodyPr wrap="square" rtlCol="0">
                  <a:spAutoFit/>
                </a:bodyPr>
                <a:lstStyle/>
                <a:p>
                  <a:r>
                    <a:rPr lang="en-US" sz="700" b="1" dirty="0">
                      <a:latin typeface="Montserrat" panose="00000500000000000000" pitchFamily="2" charset="0"/>
                    </a:rPr>
                    <a:t>4</a:t>
                  </a:r>
                  <a:r>
                    <a:rPr lang="en-US" sz="700" b="1" baseline="30000" dirty="0">
                      <a:latin typeface="Montserrat" panose="00000500000000000000" pitchFamily="2" charset="0"/>
                    </a:rPr>
                    <a:t>th</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813" name="Group 1812">
                  <a:extLst>
                    <a:ext uri="{FF2B5EF4-FFF2-40B4-BE49-F238E27FC236}">
                      <a16:creationId xmlns:a16="http://schemas.microsoft.com/office/drawing/2014/main" id="{03CAD5B5-F5C7-48C7-9898-EA9BAD94E52B}"/>
                    </a:ext>
                  </a:extLst>
                </p:cNvPr>
                <p:cNvGrpSpPr/>
                <p:nvPr/>
              </p:nvGrpSpPr>
              <p:grpSpPr>
                <a:xfrm>
                  <a:off x="3283745" y="1154226"/>
                  <a:ext cx="303210" cy="285685"/>
                  <a:chOff x="-588960" y="2551191"/>
                  <a:chExt cx="303210" cy="285685"/>
                </a:xfrm>
              </p:grpSpPr>
              <p:sp>
                <p:nvSpPr>
                  <p:cNvPr id="1814" name="Rectangle 1813">
                    <a:extLst>
                      <a:ext uri="{FF2B5EF4-FFF2-40B4-BE49-F238E27FC236}">
                        <a16:creationId xmlns:a16="http://schemas.microsoft.com/office/drawing/2014/main" id="{9D84E735-6511-4FE9-923D-2887549DD2DB}"/>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5" name="Picture 2" descr="http://www.mariowiki.com/images/2/29/PrincessPeachEmblem.png">
                    <a:extLst>
                      <a:ext uri="{FF2B5EF4-FFF2-40B4-BE49-F238E27FC236}">
                        <a16:creationId xmlns:a16="http://schemas.microsoft.com/office/drawing/2014/main" id="{EE70267E-EE12-446C-90DA-4133F5E62BE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16" name="TextBox 1815">
                    <a:extLst>
                      <a:ext uri="{FF2B5EF4-FFF2-40B4-BE49-F238E27FC236}">
                        <a16:creationId xmlns:a16="http://schemas.microsoft.com/office/drawing/2014/main" id="{F8CA9100-ADC3-44A6-83DA-42AE5641379F}"/>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sp>
            <p:nvSpPr>
              <p:cNvPr id="1808" name="TextBox 1807">
                <a:extLst>
                  <a:ext uri="{FF2B5EF4-FFF2-40B4-BE49-F238E27FC236}">
                    <a16:creationId xmlns:a16="http://schemas.microsoft.com/office/drawing/2014/main" id="{49F20DDA-DC62-4956-8AB4-3DEDAFCB90C2}"/>
                  </a:ext>
                </a:extLst>
              </p:cNvPr>
              <p:cNvSpPr txBox="1"/>
              <p:nvPr/>
            </p:nvSpPr>
            <p:spPr>
              <a:xfrm>
                <a:off x="959830"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809" name="TextBox 1808">
                <a:extLst>
                  <a:ext uri="{FF2B5EF4-FFF2-40B4-BE49-F238E27FC236}">
                    <a16:creationId xmlns:a16="http://schemas.microsoft.com/office/drawing/2014/main" id="{8480F29D-F2CB-4087-A6D3-918DED91D83E}"/>
                  </a:ext>
                </a:extLst>
              </p:cNvPr>
              <p:cNvSpPr txBox="1"/>
              <p:nvPr/>
            </p:nvSpPr>
            <p:spPr>
              <a:xfrm>
                <a:off x="172500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810" name="TextBox 1809">
                <a:extLst>
                  <a:ext uri="{FF2B5EF4-FFF2-40B4-BE49-F238E27FC236}">
                    <a16:creationId xmlns:a16="http://schemas.microsoft.com/office/drawing/2014/main" id="{0780EB32-0861-4B41-85F1-20D54171148C}"/>
                  </a:ext>
                </a:extLst>
              </p:cNvPr>
              <p:cNvSpPr txBox="1"/>
              <p:nvPr/>
            </p:nvSpPr>
            <p:spPr>
              <a:xfrm>
                <a:off x="2487005" y="685800"/>
                <a:ext cx="789595" cy="261610"/>
              </a:xfrm>
              <a:prstGeom prst="rect">
                <a:avLst/>
              </a:prstGeom>
              <a:noFill/>
            </p:spPr>
            <p:txBody>
              <a:bodyPr wrap="square" rtlCol="0">
                <a:spAutoFit/>
              </a:bodyPr>
              <a:lstStyle/>
              <a:p>
                <a:pPr algn="ctr"/>
                <a:r>
                  <a:rPr lang="en-US" sz="1050" dirty="0" err="1">
                    <a:latin typeface="Super Mario 256" pitchFamily="2" charset="0"/>
                  </a:rPr>
                  <a:t>nd</a:t>
                </a:r>
                <a:endParaRPr lang="en-US" sz="800" dirty="0">
                  <a:latin typeface="Super Mario 256" pitchFamily="2" charset="0"/>
                </a:endParaRPr>
              </a:p>
            </p:txBody>
          </p:sp>
          <p:sp>
            <p:nvSpPr>
              <p:cNvPr id="1811" name="TextBox 1810">
                <a:extLst>
                  <a:ext uri="{FF2B5EF4-FFF2-40B4-BE49-F238E27FC236}">
                    <a16:creationId xmlns:a16="http://schemas.microsoft.com/office/drawing/2014/main" id="{F5A757F9-3908-409E-A2EA-1FA153455E76}"/>
                  </a:ext>
                </a:extLst>
              </p:cNvPr>
              <p:cNvSpPr txBox="1"/>
              <p:nvPr/>
            </p:nvSpPr>
            <p:spPr>
              <a:xfrm>
                <a:off x="333155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grpSp>
        <p:grpSp>
          <p:nvGrpSpPr>
            <p:cNvPr id="1904" name="Group 1903">
              <a:extLst>
                <a:ext uri="{FF2B5EF4-FFF2-40B4-BE49-F238E27FC236}">
                  <a16:creationId xmlns:a16="http://schemas.microsoft.com/office/drawing/2014/main" id="{0B5E682F-1B22-4911-A9DA-A3ACA659EF1F}"/>
                </a:ext>
              </a:extLst>
            </p:cNvPr>
            <p:cNvGrpSpPr/>
            <p:nvPr/>
          </p:nvGrpSpPr>
          <p:grpSpPr>
            <a:xfrm>
              <a:off x="7094220" y="228600"/>
              <a:ext cx="3371850" cy="2286000"/>
              <a:chOff x="685800" y="228635"/>
              <a:chExt cx="3371850" cy="2286000"/>
            </a:xfrm>
          </p:grpSpPr>
          <p:grpSp>
            <p:nvGrpSpPr>
              <p:cNvPr id="1905" name="Group 1904">
                <a:extLst>
                  <a:ext uri="{FF2B5EF4-FFF2-40B4-BE49-F238E27FC236}">
                    <a16:creationId xmlns:a16="http://schemas.microsoft.com/office/drawing/2014/main" id="{15652866-6183-4F5D-9FE3-D2695736112C}"/>
                  </a:ext>
                </a:extLst>
              </p:cNvPr>
              <p:cNvGrpSpPr/>
              <p:nvPr/>
            </p:nvGrpSpPr>
            <p:grpSpPr>
              <a:xfrm>
                <a:off x="685800" y="228635"/>
                <a:ext cx="3200400" cy="2286000"/>
                <a:chOff x="401070" y="442277"/>
                <a:chExt cx="4957326" cy="3201352"/>
              </a:xfrm>
            </p:grpSpPr>
            <p:grpSp>
              <p:nvGrpSpPr>
                <p:cNvPr id="1945" name="Group 1944">
                  <a:extLst>
                    <a:ext uri="{FF2B5EF4-FFF2-40B4-BE49-F238E27FC236}">
                      <a16:creationId xmlns:a16="http://schemas.microsoft.com/office/drawing/2014/main" id="{66D41716-3961-43C3-A9DA-4F7DBFA66618}"/>
                    </a:ext>
                  </a:extLst>
                </p:cNvPr>
                <p:cNvGrpSpPr/>
                <p:nvPr/>
              </p:nvGrpSpPr>
              <p:grpSpPr>
                <a:xfrm>
                  <a:off x="401070" y="442277"/>
                  <a:ext cx="2496066" cy="3201352"/>
                  <a:chOff x="-6175887" y="7838768"/>
                  <a:chExt cx="2496066" cy="3201352"/>
                </a:xfrm>
              </p:grpSpPr>
              <p:pic>
                <p:nvPicPr>
                  <p:cNvPr id="1982" name="Picture 2" descr="http://www.auntiepixelante.com/wp-content/uploads/2009/07/supermariobrosbeginning.png">
                    <a:extLst>
                      <a:ext uri="{FF2B5EF4-FFF2-40B4-BE49-F238E27FC236}">
                        <a16:creationId xmlns:a16="http://schemas.microsoft.com/office/drawing/2014/main" id="{C8E202C7-7794-4387-B8B3-00682ECB4E2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1983" name="Picture 2" descr="http://www.auntiepixelante.com/wp-content/uploads/2009/07/supermariobrosbeginning.png">
                    <a:extLst>
                      <a:ext uri="{FF2B5EF4-FFF2-40B4-BE49-F238E27FC236}">
                        <a16:creationId xmlns:a16="http://schemas.microsoft.com/office/drawing/2014/main" id="{FE54C96D-C5ED-4667-9576-9E2CA1DBE47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1984" name="Picture 2" descr="http://www.auntiepixelante.com/wp-content/uploads/2009/07/supermariobrosbeginning.png">
                    <a:extLst>
                      <a:ext uri="{FF2B5EF4-FFF2-40B4-BE49-F238E27FC236}">
                        <a16:creationId xmlns:a16="http://schemas.microsoft.com/office/drawing/2014/main" id="{C3E5F8FA-7850-4122-B6B2-5EB86EB0F36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1985" name="Picture 2" descr="http://images3.wikia.nocookie.net/__cb20100526001320/wii/images/d/df/800px-Brick_Blocks-1-.png">
                    <a:extLst>
                      <a:ext uri="{FF2B5EF4-FFF2-40B4-BE49-F238E27FC236}">
                        <a16:creationId xmlns:a16="http://schemas.microsoft.com/office/drawing/2014/main" id="{0A01EE19-68BE-4B5F-83F2-6CC3D28A33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86" name="Picture 2" descr="http://images3.wikia.nocookie.net/__cb20100526001320/wii/images/d/df/800px-Brick_Blocks-1-.png">
                    <a:extLst>
                      <a:ext uri="{FF2B5EF4-FFF2-40B4-BE49-F238E27FC236}">
                        <a16:creationId xmlns:a16="http://schemas.microsoft.com/office/drawing/2014/main" id="{325E1FAF-3BDC-4D5B-9AED-578845F2774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87" name="Picture 2" descr="http://images3.wikia.nocookie.net/__cb20100526001320/wii/images/d/df/800px-Brick_Blocks-1-.png">
                    <a:extLst>
                      <a:ext uri="{FF2B5EF4-FFF2-40B4-BE49-F238E27FC236}">
                        <a16:creationId xmlns:a16="http://schemas.microsoft.com/office/drawing/2014/main" id="{63C4A1BF-727C-46E7-B04B-DB9B56CCB9E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88" name="Picture 2" descr="http://images3.wikia.nocookie.net/__cb20100526001320/wii/images/d/df/800px-Brick_Blocks-1-.png">
                    <a:extLst>
                      <a:ext uri="{FF2B5EF4-FFF2-40B4-BE49-F238E27FC236}">
                        <a16:creationId xmlns:a16="http://schemas.microsoft.com/office/drawing/2014/main" id="{C0C40D5D-F2FD-4250-97FB-6F3C7A8A801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89" name="Picture 2" descr="http://images3.wikia.nocookie.net/__cb20100526001320/wii/images/d/df/800px-Brick_Blocks-1-.png">
                    <a:extLst>
                      <a:ext uri="{FF2B5EF4-FFF2-40B4-BE49-F238E27FC236}">
                        <a16:creationId xmlns:a16="http://schemas.microsoft.com/office/drawing/2014/main" id="{FFD70732-2974-4434-899E-144629CCF37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0" name="Picture 2" descr="http://images3.wikia.nocookie.net/__cb20100526001320/wii/images/d/df/800px-Brick_Blocks-1-.png">
                    <a:extLst>
                      <a:ext uri="{FF2B5EF4-FFF2-40B4-BE49-F238E27FC236}">
                        <a16:creationId xmlns:a16="http://schemas.microsoft.com/office/drawing/2014/main" id="{8A6D833E-CC1A-4420-B1B5-06FD222B2CA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1" name="Picture 2" descr="http://images3.wikia.nocookie.net/__cb20100526001320/wii/images/d/df/800px-Brick_Blocks-1-.png">
                    <a:extLst>
                      <a:ext uri="{FF2B5EF4-FFF2-40B4-BE49-F238E27FC236}">
                        <a16:creationId xmlns:a16="http://schemas.microsoft.com/office/drawing/2014/main" id="{2CEAC84E-B7F2-46E7-AD22-C56FC82D5ED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2" name="Picture 2" descr="http://images3.wikia.nocookie.net/__cb20100526001320/wii/images/d/df/800px-Brick_Blocks-1-.png">
                    <a:extLst>
                      <a:ext uri="{FF2B5EF4-FFF2-40B4-BE49-F238E27FC236}">
                        <a16:creationId xmlns:a16="http://schemas.microsoft.com/office/drawing/2014/main" id="{9028121B-072A-4E66-BEA9-51507F0B0E3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3" name="Picture 2" descr="http://images3.wikia.nocookie.net/__cb20100526001320/wii/images/d/df/800px-Brick_Blocks-1-.png">
                    <a:extLst>
                      <a:ext uri="{FF2B5EF4-FFF2-40B4-BE49-F238E27FC236}">
                        <a16:creationId xmlns:a16="http://schemas.microsoft.com/office/drawing/2014/main" id="{12B5925E-E523-4CF6-BB61-8D82B79F1EA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4" name="Picture 2" descr="http://images3.wikia.nocookie.net/__cb20100526001320/wii/images/d/df/800px-Brick_Blocks-1-.png">
                    <a:extLst>
                      <a:ext uri="{FF2B5EF4-FFF2-40B4-BE49-F238E27FC236}">
                        <a16:creationId xmlns:a16="http://schemas.microsoft.com/office/drawing/2014/main" id="{86B5C50A-B2DE-403A-B71D-391564C364F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5" name="Picture 2" descr="http://images3.wikia.nocookie.net/__cb20100526001320/wii/images/d/df/800px-Brick_Blocks-1-.png">
                    <a:extLst>
                      <a:ext uri="{FF2B5EF4-FFF2-40B4-BE49-F238E27FC236}">
                        <a16:creationId xmlns:a16="http://schemas.microsoft.com/office/drawing/2014/main" id="{90374D68-5AC4-463B-9065-508C9B54A88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6" name="Picture 2" descr="http://images3.wikia.nocookie.net/__cb20100526001320/wii/images/d/df/800px-Brick_Blocks-1-.png">
                    <a:extLst>
                      <a:ext uri="{FF2B5EF4-FFF2-40B4-BE49-F238E27FC236}">
                        <a16:creationId xmlns:a16="http://schemas.microsoft.com/office/drawing/2014/main" id="{9EE16B05-0521-45C9-819E-1F2AA7D6A46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7" name="Picture 2" descr="http://images3.wikia.nocookie.net/__cb20100526001320/wii/images/d/df/800px-Brick_Blocks-1-.png">
                    <a:extLst>
                      <a:ext uri="{FF2B5EF4-FFF2-40B4-BE49-F238E27FC236}">
                        <a16:creationId xmlns:a16="http://schemas.microsoft.com/office/drawing/2014/main" id="{F7FCD977-E25D-4C98-90F8-0E45F9BBBA7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8" name="Picture 2" descr="http://images3.wikia.nocookie.net/__cb20100526001320/wii/images/d/df/800px-Brick_Blocks-1-.png">
                    <a:extLst>
                      <a:ext uri="{FF2B5EF4-FFF2-40B4-BE49-F238E27FC236}">
                        <a16:creationId xmlns:a16="http://schemas.microsoft.com/office/drawing/2014/main" id="{9A8D1FE7-18AF-49E4-969B-E6C7743BD3B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99" name="Picture 2" descr="http://images3.wikia.nocookie.net/__cb20100526001320/wii/images/d/df/800px-Brick_Blocks-1-.png">
                    <a:extLst>
                      <a:ext uri="{FF2B5EF4-FFF2-40B4-BE49-F238E27FC236}">
                        <a16:creationId xmlns:a16="http://schemas.microsoft.com/office/drawing/2014/main" id="{1F2A364C-3639-4B78-975E-4EBED28B13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00" name="Picture 2" descr="http://images3.wikia.nocookie.net/__cb20100526001320/wii/images/d/df/800px-Brick_Blocks-1-.png">
                    <a:extLst>
                      <a:ext uri="{FF2B5EF4-FFF2-40B4-BE49-F238E27FC236}">
                        <a16:creationId xmlns:a16="http://schemas.microsoft.com/office/drawing/2014/main" id="{A32BEA00-1235-4E89-A280-719F004BEAC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01" name="Picture 2" descr="http://images3.wikia.nocookie.net/__cb20100526001320/wii/images/d/df/800px-Brick_Blocks-1-.png">
                    <a:extLst>
                      <a:ext uri="{FF2B5EF4-FFF2-40B4-BE49-F238E27FC236}">
                        <a16:creationId xmlns:a16="http://schemas.microsoft.com/office/drawing/2014/main" id="{E5D6AFBB-B50B-4A17-8980-3E11F769CCC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002" name="Rectangle 2001">
                    <a:extLst>
                      <a:ext uri="{FF2B5EF4-FFF2-40B4-BE49-F238E27FC236}">
                        <a16:creationId xmlns:a16="http://schemas.microsoft.com/office/drawing/2014/main" id="{2C491E0D-3804-483B-BE50-3CD79EF61706}"/>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3" name="Picture 2" descr="http://images3.wikia.nocookie.net/__cb20100526001320/wii/images/d/df/800px-Brick_Blocks-1-.png">
                    <a:extLst>
                      <a:ext uri="{FF2B5EF4-FFF2-40B4-BE49-F238E27FC236}">
                        <a16:creationId xmlns:a16="http://schemas.microsoft.com/office/drawing/2014/main" id="{D3371802-5FD8-4F09-887D-EF5220EA51C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04" name="Picture 2" descr="http://images3.wikia.nocookie.net/__cb20100526001320/wii/images/d/df/800px-Brick_Blocks-1-.png">
                    <a:extLst>
                      <a:ext uri="{FF2B5EF4-FFF2-40B4-BE49-F238E27FC236}">
                        <a16:creationId xmlns:a16="http://schemas.microsoft.com/office/drawing/2014/main" id="{8B94ABB0-357D-48C9-A7EF-349CB230A71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05" name="Picture 2" descr="http://www.auntiepixelante.com/wp-content/uploads/2009/07/supermariobrosbeginning.png">
                    <a:extLst>
                      <a:ext uri="{FF2B5EF4-FFF2-40B4-BE49-F238E27FC236}">
                        <a16:creationId xmlns:a16="http://schemas.microsoft.com/office/drawing/2014/main" id="{3E88D11B-E18C-4AA9-833B-8F537FE4C99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06" name="Picture 2" descr="http://www.auntiepixelante.com/wp-content/uploads/2009/07/supermariobrosbeginning.png">
                    <a:extLst>
                      <a:ext uri="{FF2B5EF4-FFF2-40B4-BE49-F238E27FC236}">
                        <a16:creationId xmlns:a16="http://schemas.microsoft.com/office/drawing/2014/main" id="{62038DA1-2A23-4987-8425-A3A948FE42F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07" name="Picture 2" descr="http://www.auntiepixelante.com/wp-content/uploads/2009/07/supermariobrosbeginning.png">
                    <a:extLst>
                      <a:ext uri="{FF2B5EF4-FFF2-40B4-BE49-F238E27FC236}">
                        <a16:creationId xmlns:a16="http://schemas.microsoft.com/office/drawing/2014/main" id="{E29CBC75-45B2-4B74-B5AF-171C3995CAD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08" name="Picture 2" descr="http://www.auntiepixelante.com/wp-content/uploads/2009/07/supermariobrosbeginning.png">
                    <a:extLst>
                      <a:ext uri="{FF2B5EF4-FFF2-40B4-BE49-F238E27FC236}">
                        <a16:creationId xmlns:a16="http://schemas.microsoft.com/office/drawing/2014/main" id="{4F694BF7-10AF-4FDF-B835-45D328613DE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09" name="Picture 2" descr="http://www.auntiepixelante.com/wp-content/uploads/2009/07/supermariobrosbeginning.png">
                    <a:extLst>
                      <a:ext uri="{FF2B5EF4-FFF2-40B4-BE49-F238E27FC236}">
                        <a16:creationId xmlns:a16="http://schemas.microsoft.com/office/drawing/2014/main" id="{7C70B1E9-EC04-4EFD-891B-5ED5B11ABAC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10" name="Picture 2" descr="http://www.auntiepixelante.com/wp-content/uploads/2009/07/supermariobrosbeginning.png">
                    <a:extLst>
                      <a:ext uri="{FF2B5EF4-FFF2-40B4-BE49-F238E27FC236}">
                        <a16:creationId xmlns:a16="http://schemas.microsoft.com/office/drawing/2014/main" id="{F05B3BC9-B3C2-4760-A7F9-7BBD1565585E}"/>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11" name="Picture 2" descr="http://www.auntiepixelante.com/wp-content/uploads/2009/07/supermariobrosbeginning.png">
                    <a:extLst>
                      <a:ext uri="{FF2B5EF4-FFF2-40B4-BE49-F238E27FC236}">
                        <a16:creationId xmlns:a16="http://schemas.microsoft.com/office/drawing/2014/main" id="{A6256B07-0DE1-46D5-887C-4B14F6E5A05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012" name="Picture 2" descr="http://www.auntiepixelante.com/wp-content/uploads/2009/07/supermariobrosbeginning.png">
                    <a:extLst>
                      <a:ext uri="{FF2B5EF4-FFF2-40B4-BE49-F238E27FC236}">
                        <a16:creationId xmlns:a16="http://schemas.microsoft.com/office/drawing/2014/main" id="{86862C2D-4226-454E-AEF3-A1D67908622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013" name="Picture 2" descr="http://www.auntiepixelante.com/wp-content/uploads/2009/07/supermariobrosbeginning.png">
                    <a:extLst>
                      <a:ext uri="{FF2B5EF4-FFF2-40B4-BE49-F238E27FC236}">
                        <a16:creationId xmlns:a16="http://schemas.microsoft.com/office/drawing/2014/main" id="{2D5AC2AB-DF1B-481B-A9FB-ADDAE2C93EF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014" name="Picture 2" descr="http://www.auntiepixelante.com/wp-content/uploads/2009/07/supermariobrosbeginning.png">
                    <a:extLst>
                      <a:ext uri="{FF2B5EF4-FFF2-40B4-BE49-F238E27FC236}">
                        <a16:creationId xmlns:a16="http://schemas.microsoft.com/office/drawing/2014/main" id="{C9D83B77-194B-4B94-AC97-71F160D7407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015" name="Picture 2" descr="http://www.auntiepixelante.com/wp-content/uploads/2009/07/supermariobrosbeginning.png">
                    <a:extLst>
                      <a:ext uri="{FF2B5EF4-FFF2-40B4-BE49-F238E27FC236}">
                        <a16:creationId xmlns:a16="http://schemas.microsoft.com/office/drawing/2014/main" id="{63F22429-2E06-40FE-BF1B-93C239A6226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016" name="Picture 2" descr="http://www.auntiepixelante.com/wp-content/uploads/2009/07/supermariobrosbeginning.png">
                    <a:extLst>
                      <a:ext uri="{FF2B5EF4-FFF2-40B4-BE49-F238E27FC236}">
                        <a16:creationId xmlns:a16="http://schemas.microsoft.com/office/drawing/2014/main" id="{E5199447-DF8D-4F49-9484-55C377CD171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46" name="Group 1945">
                  <a:extLst>
                    <a:ext uri="{FF2B5EF4-FFF2-40B4-BE49-F238E27FC236}">
                      <a16:creationId xmlns:a16="http://schemas.microsoft.com/office/drawing/2014/main" id="{5C26FFCD-B7AC-47C2-B721-BAECA80CC578}"/>
                    </a:ext>
                  </a:extLst>
                </p:cNvPr>
                <p:cNvGrpSpPr/>
                <p:nvPr/>
              </p:nvGrpSpPr>
              <p:grpSpPr>
                <a:xfrm>
                  <a:off x="2862330" y="442277"/>
                  <a:ext cx="2496066" cy="3201352"/>
                  <a:chOff x="-6175887" y="7838768"/>
                  <a:chExt cx="2496066" cy="3201352"/>
                </a:xfrm>
              </p:grpSpPr>
              <p:pic>
                <p:nvPicPr>
                  <p:cNvPr id="1947" name="Picture 2" descr="http://www.auntiepixelante.com/wp-content/uploads/2009/07/supermariobrosbeginning.png">
                    <a:extLst>
                      <a:ext uri="{FF2B5EF4-FFF2-40B4-BE49-F238E27FC236}">
                        <a16:creationId xmlns:a16="http://schemas.microsoft.com/office/drawing/2014/main" id="{FB213386-D2CA-441E-9566-0081447235D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1948" name="Picture 2" descr="http://www.auntiepixelante.com/wp-content/uploads/2009/07/supermariobrosbeginning.png">
                    <a:extLst>
                      <a:ext uri="{FF2B5EF4-FFF2-40B4-BE49-F238E27FC236}">
                        <a16:creationId xmlns:a16="http://schemas.microsoft.com/office/drawing/2014/main" id="{F566F684-BF07-4D98-9A4A-69419279405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1949" name="Picture 2" descr="http://www.auntiepixelante.com/wp-content/uploads/2009/07/supermariobrosbeginning.png">
                    <a:extLst>
                      <a:ext uri="{FF2B5EF4-FFF2-40B4-BE49-F238E27FC236}">
                        <a16:creationId xmlns:a16="http://schemas.microsoft.com/office/drawing/2014/main" id="{F27E82AB-23D6-4912-945A-88C9533344A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1950" name="Picture 2" descr="http://images3.wikia.nocookie.net/__cb20100526001320/wii/images/d/df/800px-Brick_Blocks-1-.png">
                    <a:extLst>
                      <a:ext uri="{FF2B5EF4-FFF2-40B4-BE49-F238E27FC236}">
                        <a16:creationId xmlns:a16="http://schemas.microsoft.com/office/drawing/2014/main" id="{2615CF0F-26DB-4488-9836-4650DA85A94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1" name="Picture 2" descr="http://images3.wikia.nocookie.net/__cb20100526001320/wii/images/d/df/800px-Brick_Blocks-1-.png">
                    <a:extLst>
                      <a:ext uri="{FF2B5EF4-FFF2-40B4-BE49-F238E27FC236}">
                        <a16:creationId xmlns:a16="http://schemas.microsoft.com/office/drawing/2014/main" id="{A2A43789-E98D-457D-9C50-2639E89CC34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2" name="Picture 2" descr="http://images3.wikia.nocookie.net/__cb20100526001320/wii/images/d/df/800px-Brick_Blocks-1-.png">
                    <a:extLst>
                      <a:ext uri="{FF2B5EF4-FFF2-40B4-BE49-F238E27FC236}">
                        <a16:creationId xmlns:a16="http://schemas.microsoft.com/office/drawing/2014/main" id="{5A01164A-4DA2-474E-A575-2678982E15B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3" name="Picture 2" descr="http://images3.wikia.nocookie.net/__cb20100526001320/wii/images/d/df/800px-Brick_Blocks-1-.png">
                    <a:extLst>
                      <a:ext uri="{FF2B5EF4-FFF2-40B4-BE49-F238E27FC236}">
                        <a16:creationId xmlns:a16="http://schemas.microsoft.com/office/drawing/2014/main" id="{95D9F2F4-9D88-4672-9C48-99A30BFD1C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4" name="Picture 2" descr="http://images3.wikia.nocookie.net/__cb20100526001320/wii/images/d/df/800px-Brick_Blocks-1-.png">
                    <a:extLst>
                      <a:ext uri="{FF2B5EF4-FFF2-40B4-BE49-F238E27FC236}">
                        <a16:creationId xmlns:a16="http://schemas.microsoft.com/office/drawing/2014/main" id="{8E9178C5-DF44-4811-8ED1-C6726F50F87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5" name="Picture 2" descr="http://images3.wikia.nocookie.net/__cb20100526001320/wii/images/d/df/800px-Brick_Blocks-1-.png">
                    <a:extLst>
                      <a:ext uri="{FF2B5EF4-FFF2-40B4-BE49-F238E27FC236}">
                        <a16:creationId xmlns:a16="http://schemas.microsoft.com/office/drawing/2014/main" id="{AD50A778-C5D2-48EA-A1A7-63842B6B0AB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6" name="Picture 2" descr="http://images3.wikia.nocookie.net/__cb20100526001320/wii/images/d/df/800px-Brick_Blocks-1-.png">
                    <a:extLst>
                      <a:ext uri="{FF2B5EF4-FFF2-40B4-BE49-F238E27FC236}">
                        <a16:creationId xmlns:a16="http://schemas.microsoft.com/office/drawing/2014/main" id="{F36DD7F6-6B4A-4DB7-82D6-A521CB1E2DE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7" name="Picture 2" descr="http://images3.wikia.nocookie.net/__cb20100526001320/wii/images/d/df/800px-Brick_Blocks-1-.png">
                    <a:extLst>
                      <a:ext uri="{FF2B5EF4-FFF2-40B4-BE49-F238E27FC236}">
                        <a16:creationId xmlns:a16="http://schemas.microsoft.com/office/drawing/2014/main" id="{013CB743-EA8C-4636-B9D9-0CE49FF4977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8" name="Picture 2" descr="http://images3.wikia.nocookie.net/__cb20100526001320/wii/images/d/df/800px-Brick_Blocks-1-.png">
                    <a:extLst>
                      <a:ext uri="{FF2B5EF4-FFF2-40B4-BE49-F238E27FC236}">
                        <a16:creationId xmlns:a16="http://schemas.microsoft.com/office/drawing/2014/main" id="{B303776A-443A-4924-8505-B668600277C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59" name="Picture 2" descr="http://images3.wikia.nocookie.net/__cb20100526001320/wii/images/d/df/800px-Brick_Blocks-1-.png">
                    <a:extLst>
                      <a:ext uri="{FF2B5EF4-FFF2-40B4-BE49-F238E27FC236}">
                        <a16:creationId xmlns:a16="http://schemas.microsoft.com/office/drawing/2014/main" id="{4A18B235-6F4D-4FC4-A52C-5DFBDC79419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0" name="Picture 2" descr="http://images3.wikia.nocookie.net/__cb20100526001320/wii/images/d/df/800px-Brick_Blocks-1-.png">
                    <a:extLst>
                      <a:ext uri="{FF2B5EF4-FFF2-40B4-BE49-F238E27FC236}">
                        <a16:creationId xmlns:a16="http://schemas.microsoft.com/office/drawing/2014/main" id="{BDFE18EE-5AB5-4034-A1A8-7F44ED200C3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1" name="Picture 2" descr="http://images3.wikia.nocookie.net/__cb20100526001320/wii/images/d/df/800px-Brick_Blocks-1-.png">
                    <a:extLst>
                      <a:ext uri="{FF2B5EF4-FFF2-40B4-BE49-F238E27FC236}">
                        <a16:creationId xmlns:a16="http://schemas.microsoft.com/office/drawing/2014/main" id="{CEF23EC4-A099-48E0-A532-D8536D6B441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2" name="Picture 2" descr="http://images3.wikia.nocookie.net/__cb20100526001320/wii/images/d/df/800px-Brick_Blocks-1-.png">
                    <a:extLst>
                      <a:ext uri="{FF2B5EF4-FFF2-40B4-BE49-F238E27FC236}">
                        <a16:creationId xmlns:a16="http://schemas.microsoft.com/office/drawing/2014/main" id="{F1073727-488E-413C-B99E-938CAFAE967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3" name="Picture 2" descr="http://images3.wikia.nocookie.net/__cb20100526001320/wii/images/d/df/800px-Brick_Blocks-1-.png">
                    <a:extLst>
                      <a:ext uri="{FF2B5EF4-FFF2-40B4-BE49-F238E27FC236}">
                        <a16:creationId xmlns:a16="http://schemas.microsoft.com/office/drawing/2014/main" id="{BD07F8F7-061B-452C-B65A-03A1ABAA51E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4" name="Picture 2" descr="http://images3.wikia.nocookie.net/__cb20100526001320/wii/images/d/df/800px-Brick_Blocks-1-.png">
                    <a:extLst>
                      <a:ext uri="{FF2B5EF4-FFF2-40B4-BE49-F238E27FC236}">
                        <a16:creationId xmlns:a16="http://schemas.microsoft.com/office/drawing/2014/main" id="{B3F7B6A0-8EED-488D-A75A-8F8C029A865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5" name="Picture 2" descr="http://images3.wikia.nocookie.net/__cb20100526001320/wii/images/d/df/800px-Brick_Blocks-1-.png">
                    <a:extLst>
                      <a:ext uri="{FF2B5EF4-FFF2-40B4-BE49-F238E27FC236}">
                        <a16:creationId xmlns:a16="http://schemas.microsoft.com/office/drawing/2014/main" id="{55536366-8A78-4F58-A692-09E65E8AFEC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6" name="Picture 2" descr="http://images3.wikia.nocookie.net/__cb20100526001320/wii/images/d/df/800px-Brick_Blocks-1-.png">
                    <a:extLst>
                      <a:ext uri="{FF2B5EF4-FFF2-40B4-BE49-F238E27FC236}">
                        <a16:creationId xmlns:a16="http://schemas.microsoft.com/office/drawing/2014/main" id="{7F7C22D1-1034-4F4B-85EF-B243C3FFCBE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1967" name="Rectangle 1966">
                    <a:extLst>
                      <a:ext uri="{FF2B5EF4-FFF2-40B4-BE49-F238E27FC236}">
                        <a16:creationId xmlns:a16="http://schemas.microsoft.com/office/drawing/2014/main" id="{99455E02-EC9F-4607-B240-C5C04BE6C911}"/>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8" name="Picture 2" descr="http://images3.wikia.nocookie.net/__cb20100526001320/wii/images/d/df/800px-Brick_Blocks-1-.png">
                    <a:extLst>
                      <a:ext uri="{FF2B5EF4-FFF2-40B4-BE49-F238E27FC236}">
                        <a16:creationId xmlns:a16="http://schemas.microsoft.com/office/drawing/2014/main" id="{E9B95A17-03E5-4D8F-A4F5-B5E985B1EE6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69" name="Picture 2" descr="http://images3.wikia.nocookie.net/__cb20100526001320/wii/images/d/df/800px-Brick_Blocks-1-.png">
                    <a:extLst>
                      <a:ext uri="{FF2B5EF4-FFF2-40B4-BE49-F238E27FC236}">
                        <a16:creationId xmlns:a16="http://schemas.microsoft.com/office/drawing/2014/main" id="{2E22173B-5E3D-44FB-B05A-1A4D1D5751A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1970" name="Picture 2" descr="http://www.auntiepixelante.com/wp-content/uploads/2009/07/supermariobrosbeginning.png">
                    <a:extLst>
                      <a:ext uri="{FF2B5EF4-FFF2-40B4-BE49-F238E27FC236}">
                        <a16:creationId xmlns:a16="http://schemas.microsoft.com/office/drawing/2014/main" id="{67504616-3071-4134-9F5D-FF33BB9660D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971" name="Picture 2" descr="http://www.auntiepixelante.com/wp-content/uploads/2009/07/supermariobrosbeginning.png">
                    <a:extLst>
                      <a:ext uri="{FF2B5EF4-FFF2-40B4-BE49-F238E27FC236}">
                        <a16:creationId xmlns:a16="http://schemas.microsoft.com/office/drawing/2014/main" id="{0A3A1F6E-6A06-494A-82E4-2B6A8ADAF6E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972" name="Picture 2" descr="http://www.auntiepixelante.com/wp-content/uploads/2009/07/supermariobrosbeginning.png">
                    <a:extLst>
                      <a:ext uri="{FF2B5EF4-FFF2-40B4-BE49-F238E27FC236}">
                        <a16:creationId xmlns:a16="http://schemas.microsoft.com/office/drawing/2014/main" id="{ED742086-A0FE-4F65-BAFA-F93D361E316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973" name="Picture 2" descr="http://www.auntiepixelante.com/wp-content/uploads/2009/07/supermariobrosbeginning.png">
                    <a:extLst>
                      <a:ext uri="{FF2B5EF4-FFF2-40B4-BE49-F238E27FC236}">
                        <a16:creationId xmlns:a16="http://schemas.microsoft.com/office/drawing/2014/main" id="{B9BD355B-3821-4C58-A7BA-438A9347758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974" name="Picture 2" descr="http://www.auntiepixelante.com/wp-content/uploads/2009/07/supermariobrosbeginning.png">
                    <a:extLst>
                      <a:ext uri="{FF2B5EF4-FFF2-40B4-BE49-F238E27FC236}">
                        <a16:creationId xmlns:a16="http://schemas.microsoft.com/office/drawing/2014/main" id="{511213BF-E98C-49F8-A793-990C5311CA1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975" name="Picture 2" descr="http://www.auntiepixelante.com/wp-content/uploads/2009/07/supermariobrosbeginning.png">
                    <a:extLst>
                      <a:ext uri="{FF2B5EF4-FFF2-40B4-BE49-F238E27FC236}">
                        <a16:creationId xmlns:a16="http://schemas.microsoft.com/office/drawing/2014/main" id="{225E98E2-0431-4D2B-B332-02DD889012A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1976" name="Picture 2" descr="http://www.auntiepixelante.com/wp-content/uploads/2009/07/supermariobrosbeginning.png">
                    <a:extLst>
                      <a:ext uri="{FF2B5EF4-FFF2-40B4-BE49-F238E27FC236}">
                        <a16:creationId xmlns:a16="http://schemas.microsoft.com/office/drawing/2014/main" id="{4F533768-6513-46BC-8503-507C3399C20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1977" name="Picture 2" descr="http://www.auntiepixelante.com/wp-content/uploads/2009/07/supermariobrosbeginning.png">
                    <a:extLst>
                      <a:ext uri="{FF2B5EF4-FFF2-40B4-BE49-F238E27FC236}">
                        <a16:creationId xmlns:a16="http://schemas.microsoft.com/office/drawing/2014/main" id="{8EA1B7A4-F52D-4A5E-A05D-05011B92446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978" name="Picture 2" descr="http://www.auntiepixelante.com/wp-content/uploads/2009/07/supermariobrosbeginning.png">
                    <a:extLst>
                      <a:ext uri="{FF2B5EF4-FFF2-40B4-BE49-F238E27FC236}">
                        <a16:creationId xmlns:a16="http://schemas.microsoft.com/office/drawing/2014/main" id="{49CE3160-C7DC-4537-811C-AF76C4A460D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1979" name="Picture 2" descr="http://www.auntiepixelante.com/wp-content/uploads/2009/07/supermariobrosbeginning.png">
                    <a:extLst>
                      <a:ext uri="{FF2B5EF4-FFF2-40B4-BE49-F238E27FC236}">
                        <a16:creationId xmlns:a16="http://schemas.microsoft.com/office/drawing/2014/main" id="{24D3B3B8-EB94-4323-BB30-CF4EEC75004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980" name="Picture 2" descr="http://www.auntiepixelante.com/wp-content/uploads/2009/07/supermariobrosbeginning.png">
                    <a:extLst>
                      <a:ext uri="{FF2B5EF4-FFF2-40B4-BE49-F238E27FC236}">
                        <a16:creationId xmlns:a16="http://schemas.microsoft.com/office/drawing/2014/main" id="{E93FAEE5-952C-4AE0-8824-FE6A38A9889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1981" name="Picture 2" descr="http://www.auntiepixelante.com/wp-content/uploads/2009/07/supermariobrosbeginning.png">
                    <a:extLst>
                      <a:ext uri="{FF2B5EF4-FFF2-40B4-BE49-F238E27FC236}">
                        <a16:creationId xmlns:a16="http://schemas.microsoft.com/office/drawing/2014/main" id="{5ECF5707-79D6-4BC5-8FEE-BBEF28F0758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06" name="TextBox 1905">
                <a:extLst>
                  <a:ext uri="{FF2B5EF4-FFF2-40B4-BE49-F238E27FC236}">
                    <a16:creationId xmlns:a16="http://schemas.microsoft.com/office/drawing/2014/main" id="{84345657-0A9D-4703-A45B-2B507C8C156C}"/>
                  </a:ext>
                </a:extLst>
              </p:cNvPr>
              <p:cNvSpPr txBox="1"/>
              <p:nvPr/>
            </p:nvSpPr>
            <p:spPr>
              <a:xfrm>
                <a:off x="1477736" y="2132182"/>
                <a:ext cx="1616530" cy="230832"/>
              </a:xfrm>
              <a:prstGeom prst="rect">
                <a:avLst/>
              </a:prstGeom>
              <a:noFill/>
              <a:effectLst/>
            </p:spPr>
            <p:txBody>
              <a:bodyPr wrap="square" rtlCol="0">
                <a:spAutoFit/>
              </a:bodyPr>
              <a:lstStyle/>
              <a:p>
                <a:pPr algn="ctr"/>
                <a:r>
                  <a:rPr lang="en-US" sz="900" b="1" dirty="0">
                    <a:latin typeface="Super Mario 256" pitchFamily="2" charset="0"/>
                  </a:rPr>
                  <a:t>Completion Bonus</a:t>
                </a:r>
                <a:endParaRPr lang="en-US" sz="800" b="1" dirty="0">
                  <a:latin typeface="Super Mario 256" pitchFamily="2" charset="0"/>
                </a:endParaRPr>
              </a:p>
            </p:txBody>
          </p:sp>
          <p:sp>
            <p:nvSpPr>
              <p:cNvPr id="1907" name="Rectangle 1906">
                <a:extLst>
                  <a:ext uri="{FF2B5EF4-FFF2-40B4-BE49-F238E27FC236}">
                    <a16:creationId xmlns:a16="http://schemas.microsoft.com/office/drawing/2014/main" id="{D8B44F6A-3D5C-471B-A67C-34A49C0B51A4}"/>
                  </a:ext>
                </a:extLst>
              </p:cNvPr>
              <p:cNvSpPr/>
              <p:nvPr/>
            </p:nvSpPr>
            <p:spPr>
              <a:xfrm>
                <a:off x="2164554" y="1889160"/>
                <a:ext cx="252412" cy="242888"/>
              </a:xfrm>
              <a:prstGeom prst="rect">
                <a:avLst/>
              </a:prstGeom>
              <a:solidFill>
                <a:schemeClr val="accent4">
                  <a:lumMod val="60000"/>
                  <a:lumOff val="40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8" name="Picture 2" descr="http://www.mariowiki.com/images/2/29/PrincessPeachEmblem.png">
                <a:extLst>
                  <a:ext uri="{FF2B5EF4-FFF2-40B4-BE49-F238E27FC236}">
                    <a16:creationId xmlns:a16="http://schemas.microsoft.com/office/drawing/2014/main" id="{25A2F12E-8A38-4386-8FD8-6389026F4A8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0600" y="1910273"/>
                <a:ext cx="123667" cy="12366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09" name="TextBox 1908">
                <a:extLst>
                  <a:ext uri="{FF2B5EF4-FFF2-40B4-BE49-F238E27FC236}">
                    <a16:creationId xmlns:a16="http://schemas.microsoft.com/office/drawing/2014/main" id="{4253EC35-955A-4FFE-9A8E-DCAB392FC5B3}"/>
                  </a:ext>
                </a:extLst>
              </p:cNvPr>
              <p:cNvSpPr txBox="1"/>
              <p:nvPr/>
            </p:nvSpPr>
            <p:spPr>
              <a:xfrm>
                <a:off x="949236" y="346200"/>
                <a:ext cx="1527266" cy="307777"/>
              </a:xfrm>
              <a:prstGeom prst="rect">
                <a:avLst/>
              </a:prstGeom>
              <a:noFill/>
              <a:effectLst/>
            </p:spPr>
            <p:txBody>
              <a:bodyPr wrap="square" rtlCol="0">
                <a:spAutoFit/>
              </a:bodyPr>
              <a:lstStyle/>
              <a:p>
                <a:r>
                  <a:rPr lang="en-US" sz="1400" b="1" dirty="0">
                    <a:latin typeface="Montserrat" panose="00000500000000000000" pitchFamily="2" charset="0"/>
                  </a:rPr>
                  <a:t>Position</a:t>
                </a:r>
              </a:p>
            </p:txBody>
          </p:sp>
          <p:sp>
            <p:nvSpPr>
              <p:cNvPr id="1910" name="Snip Same Side Corner Rectangle 2">
                <a:extLst>
                  <a:ext uri="{FF2B5EF4-FFF2-40B4-BE49-F238E27FC236}">
                    <a16:creationId xmlns:a16="http://schemas.microsoft.com/office/drawing/2014/main" id="{CA7ED8C2-FB81-426F-8837-0F96270FE6F7}"/>
                  </a:ext>
                </a:extLst>
              </p:cNvPr>
              <p:cNvSpPr/>
              <p:nvPr/>
            </p:nvSpPr>
            <p:spPr>
              <a:xfrm flipV="1">
                <a:off x="3405935" y="238476"/>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1" name="TextBox 1910">
                <a:extLst>
                  <a:ext uri="{FF2B5EF4-FFF2-40B4-BE49-F238E27FC236}">
                    <a16:creationId xmlns:a16="http://schemas.microsoft.com/office/drawing/2014/main" id="{197E99D8-3131-4AFB-B036-DFB86DFACFA2}"/>
                  </a:ext>
                </a:extLst>
              </p:cNvPr>
              <p:cNvSpPr txBox="1"/>
              <p:nvPr/>
            </p:nvSpPr>
            <p:spPr>
              <a:xfrm>
                <a:off x="762979" y="661987"/>
                <a:ext cx="789595" cy="523220"/>
              </a:xfrm>
              <a:prstGeom prst="rect">
                <a:avLst/>
              </a:prstGeom>
              <a:noFill/>
            </p:spPr>
            <p:txBody>
              <a:bodyPr wrap="square" rtlCol="0">
                <a:spAutoFit/>
              </a:bodyPr>
              <a:lstStyle/>
              <a:p>
                <a:pPr algn="ctr"/>
                <a:r>
                  <a:rPr lang="en-US" sz="2800" dirty="0">
                    <a:latin typeface="Super Mario 256" pitchFamily="2" charset="0"/>
                  </a:rPr>
                  <a:t>8</a:t>
                </a:r>
                <a:endParaRPr lang="en-US" dirty="0">
                  <a:latin typeface="Super Mario 256" pitchFamily="2" charset="0"/>
                </a:endParaRPr>
              </a:p>
            </p:txBody>
          </p:sp>
          <p:sp>
            <p:nvSpPr>
              <p:cNvPr id="1912" name="TextBox 1911">
                <a:extLst>
                  <a:ext uri="{FF2B5EF4-FFF2-40B4-BE49-F238E27FC236}">
                    <a16:creationId xmlns:a16="http://schemas.microsoft.com/office/drawing/2014/main" id="{A47AF950-D7C3-419B-B484-AFDE025E9FF7}"/>
                  </a:ext>
                </a:extLst>
              </p:cNvPr>
              <p:cNvSpPr txBox="1"/>
              <p:nvPr/>
            </p:nvSpPr>
            <p:spPr>
              <a:xfrm>
                <a:off x="1557524" y="661987"/>
                <a:ext cx="766576" cy="523220"/>
              </a:xfrm>
              <a:prstGeom prst="rect">
                <a:avLst/>
              </a:prstGeom>
              <a:noFill/>
            </p:spPr>
            <p:txBody>
              <a:bodyPr wrap="square" rtlCol="0">
                <a:spAutoFit/>
              </a:bodyPr>
              <a:lstStyle/>
              <a:p>
                <a:pPr algn="ctr"/>
                <a:r>
                  <a:rPr lang="en-US" sz="2800" dirty="0">
                    <a:latin typeface="Super Mario 256" pitchFamily="2" charset="0"/>
                  </a:rPr>
                  <a:t>4</a:t>
                </a:r>
              </a:p>
            </p:txBody>
          </p:sp>
          <p:sp>
            <p:nvSpPr>
              <p:cNvPr id="1913" name="TextBox 1912">
                <a:extLst>
                  <a:ext uri="{FF2B5EF4-FFF2-40B4-BE49-F238E27FC236}">
                    <a16:creationId xmlns:a16="http://schemas.microsoft.com/office/drawing/2014/main" id="{280AF721-E32C-432F-B2B3-E34575E0BD56}"/>
                  </a:ext>
                </a:extLst>
              </p:cNvPr>
              <p:cNvSpPr txBox="1"/>
              <p:nvPr/>
            </p:nvSpPr>
            <p:spPr>
              <a:xfrm>
                <a:off x="2284365" y="674687"/>
                <a:ext cx="801735" cy="492443"/>
              </a:xfrm>
              <a:prstGeom prst="rect">
                <a:avLst/>
              </a:prstGeom>
              <a:noFill/>
            </p:spPr>
            <p:txBody>
              <a:bodyPr wrap="square" rtlCol="0">
                <a:spAutoFit/>
              </a:bodyPr>
              <a:lstStyle/>
              <a:p>
                <a:pPr algn="ctr"/>
                <a:r>
                  <a:rPr lang="en-US" sz="2600" dirty="0">
                    <a:latin typeface="Super Mario 256" pitchFamily="2" charset="0"/>
                  </a:rPr>
                  <a:t>11</a:t>
                </a:r>
              </a:p>
            </p:txBody>
          </p:sp>
          <p:sp>
            <p:nvSpPr>
              <p:cNvPr id="1914" name="TextBox 1913">
                <a:extLst>
                  <a:ext uri="{FF2B5EF4-FFF2-40B4-BE49-F238E27FC236}">
                    <a16:creationId xmlns:a16="http://schemas.microsoft.com/office/drawing/2014/main" id="{8E50938B-3ADF-4A28-956B-3BFEF769B20A}"/>
                  </a:ext>
                </a:extLst>
              </p:cNvPr>
              <p:cNvSpPr txBox="1"/>
              <p:nvPr/>
            </p:nvSpPr>
            <p:spPr>
              <a:xfrm>
                <a:off x="3076575" y="661987"/>
                <a:ext cx="770816" cy="523220"/>
              </a:xfrm>
              <a:prstGeom prst="rect">
                <a:avLst/>
              </a:prstGeom>
              <a:noFill/>
            </p:spPr>
            <p:txBody>
              <a:bodyPr wrap="square" rtlCol="0">
                <a:spAutoFit/>
              </a:bodyPr>
              <a:lstStyle/>
              <a:p>
                <a:pPr algn="ctr"/>
                <a:r>
                  <a:rPr lang="en-US" sz="2800" dirty="0">
                    <a:latin typeface="Super Mario 256" pitchFamily="2" charset="0"/>
                  </a:rPr>
                  <a:t>3</a:t>
                </a:r>
              </a:p>
            </p:txBody>
          </p:sp>
          <p:sp>
            <p:nvSpPr>
              <p:cNvPr id="1916" name="TextBox 1915">
                <a:extLst>
                  <a:ext uri="{FF2B5EF4-FFF2-40B4-BE49-F238E27FC236}">
                    <a16:creationId xmlns:a16="http://schemas.microsoft.com/office/drawing/2014/main" id="{48A3FA97-18ED-4869-999D-FAE9B01CF422}"/>
                  </a:ext>
                </a:extLst>
              </p:cNvPr>
              <p:cNvSpPr txBox="1"/>
              <p:nvPr/>
            </p:nvSpPr>
            <p:spPr>
              <a:xfrm>
                <a:off x="2144716" y="1970107"/>
                <a:ext cx="371473"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nvGrpSpPr>
              <p:cNvPr id="1917" name="Group 1916">
                <a:extLst>
                  <a:ext uri="{FF2B5EF4-FFF2-40B4-BE49-F238E27FC236}">
                    <a16:creationId xmlns:a16="http://schemas.microsoft.com/office/drawing/2014/main" id="{4CDECA81-7B63-477C-A81F-93ED211F4CFA}"/>
                  </a:ext>
                </a:extLst>
              </p:cNvPr>
              <p:cNvGrpSpPr/>
              <p:nvPr/>
            </p:nvGrpSpPr>
            <p:grpSpPr>
              <a:xfrm>
                <a:off x="876022" y="1154226"/>
                <a:ext cx="553006" cy="437148"/>
                <a:chOff x="876022" y="1154226"/>
                <a:chExt cx="553006" cy="437148"/>
              </a:xfrm>
            </p:grpSpPr>
            <p:sp>
              <p:nvSpPr>
                <p:cNvPr id="1940" name="TextBox 1939">
                  <a:extLst>
                    <a:ext uri="{FF2B5EF4-FFF2-40B4-BE49-F238E27FC236}">
                      <a16:creationId xmlns:a16="http://schemas.microsoft.com/office/drawing/2014/main" id="{1A7F63BB-2A82-459A-979E-4198A82729DC}"/>
                    </a:ext>
                  </a:extLst>
                </p:cNvPr>
                <p:cNvSpPr txBox="1"/>
                <p:nvPr/>
              </p:nvSpPr>
              <p:spPr>
                <a:xfrm>
                  <a:off x="876022" y="1391319"/>
                  <a:ext cx="553006" cy="200055"/>
                </a:xfrm>
                <a:prstGeom prst="rect">
                  <a:avLst/>
                </a:prstGeom>
                <a:noFill/>
                <a:effectLst/>
              </p:spPr>
              <p:txBody>
                <a:bodyPr wrap="square" rtlCol="0">
                  <a:spAutoFit/>
                </a:bodyPr>
                <a:lstStyle/>
                <a:p>
                  <a:r>
                    <a:rPr lang="en-US" sz="700" b="1" dirty="0">
                      <a:latin typeface="Montserrat" panose="00000500000000000000" pitchFamily="2" charset="0"/>
                    </a:rPr>
                    <a:t>1</a:t>
                  </a:r>
                  <a:r>
                    <a:rPr lang="en-US" sz="700" b="1" baseline="30000" dirty="0">
                      <a:latin typeface="Montserrat" panose="00000500000000000000" pitchFamily="2" charset="0"/>
                    </a:rPr>
                    <a:t>st</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941" name="Group 1940">
                  <a:extLst>
                    <a:ext uri="{FF2B5EF4-FFF2-40B4-BE49-F238E27FC236}">
                      <a16:creationId xmlns:a16="http://schemas.microsoft.com/office/drawing/2014/main" id="{41ACF984-6582-46CB-8743-ED5A42306068}"/>
                    </a:ext>
                  </a:extLst>
                </p:cNvPr>
                <p:cNvGrpSpPr/>
                <p:nvPr/>
              </p:nvGrpSpPr>
              <p:grpSpPr>
                <a:xfrm>
                  <a:off x="1000920" y="1154226"/>
                  <a:ext cx="303210" cy="285685"/>
                  <a:chOff x="-588960" y="2551191"/>
                  <a:chExt cx="303210" cy="285685"/>
                </a:xfrm>
              </p:grpSpPr>
              <p:sp>
                <p:nvSpPr>
                  <p:cNvPr id="1942" name="Rectangle 1941">
                    <a:extLst>
                      <a:ext uri="{FF2B5EF4-FFF2-40B4-BE49-F238E27FC236}">
                        <a16:creationId xmlns:a16="http://schemas.microsoft.com/office/drawing/2014/main" id="{584DC841-964F-4EB8-B360-4CB04F7A48C5}"/>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3" name="Picture 2" descr="http://www.mariowiki.com/images/2/29/PrincessPeachEmblem.png">
                    <a:extLst>
                      <a:ext uri="{FF2B5EF4-FFF2-40B4-BE49-F238E27FC236}">
                        <a16:creationId xmlns:a16="http://schemas.microsoft.com/office/drawing/2014/main" id="{A6F3BC96-D930-4DB3-9F1E-14D06718D6A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44" name="TextBox 1943">
                    <a:extLst>
                      <a:ext uri="{FF2B5EF4-FFF2-40B4-BE49-F238E27FC236}">
                        <a16:creationId xmlns:a16="http://schemas.microsoft.com/office/drawing/2014/main" id="{B099210D-1A2E-41B2-B68B-A16BC23B256C}"/>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1918" name="Group 1917">
                <a:extLst>
                  <a:ext uri="{FF2B5EF4-FFF2-40B4-BE49-F238E27FC236}">
                    <a16:creationId xmlns:a16="http://schemas.microsoft.com/office/drawing/2014/main" id="{7983ABD8-2FED-4824-A61C-752FFF6132A5}"/>
                  </a:ext>
                </a:extLst>
              </p:cNvPr>
              <p:cNvGrpSpPr/>
              <p:nvPr/>
            </p:nvGrpSpPr>
            <p:grpSpPr>
              <a:xfrm>
                <a:off x="1636964" y="1154226"/>
                <a:ext cx="553006" cy="436354"/>
                <a:chOff x="1666597" y="1154226"/>
                <a:chExt cx="553006" cy="436354"/>
              </a:xfrm>
            </p:grpSpPr>
            <p:sp>
              <p:nvSpPr>
                <p:cNvPr id="1935" name="TextBox 1934">
                  <a:extLst>
                    <a:ext uri="{FF2B5EF4-FFF2-40B4-BE49-F238E27FC236}">
                      <a16:creationId xmlns:a16="http://schemas.microsoft.com/office/drawing/2014/main" id="{027C2D24-A7E7-4C0B-B4FC-45A2A07AC403}"/>
                    </a:ext>
                  </a:extLst>
                </p:cNvPr>
                <p:cNvSpPr txBox="1"/>
                <p:nvPr/>
              </p:nvSpPr>
              <p:spPr>
                <a:xfrm>
                  <a:off x="1666597" y="1390525"/>
                  <a:ext cx="553006" cy="200055"/>
                </a:xfrm>
                <a:prstGeom prst="rect">
                  <a:avLst/>
                </a:prstGeom>
                <a:noFill/>
                <a:effectLst/>
              </p:spPr>
              <p:txBody>
                <a:bodyPr wrap="square" rtlCol="0">
                  <a:spAutoFit/>
                </a:bodyPr>
                <a:lstStyle/>
                <a:p>
                  <a:r>
                    <a:rPr lang="en-US" sz="700" b="1" dirty="0">
                      <a:latin typeface="Montserrat" panose="00000500000000000000" pitchFamily="2" charset="0"/>
                    </a:rPr>
                    <a:t>2</a:t>
                  </a:r>
                  <a:r>
                    <a:rPr lang="en-US" sz="700" b="1" baseline="30000" dirty="0">
                      <a:latin typeface="Montserrat" panose="00000500000000000000" pitchFamily="2" charset="0"/>
                    </a:rPr>
                    <a:t>nd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936" name="Group 1935">
                  <a:extLst>
                    <a:ext uri="{FF2B5EF4-FFF2-40B4-BE49-F238E27FC236}">
                      <a16:creationId xmlns:a16="http://schemas.microsoft.com/office/drawing/2014/main" id="{AB0FE79D-9C1C-43DA-91E4-2FA6560CCB21}"/>
                    </a:ext>
                  </a:extLst>
                </p:cNvPr>
                <p:cNvGrpSpPr/>
                <p:nvPr/>
              </p:nvGrpSpPr>
              <p:grpSpPr>
                <a:xfrm>
                  <a:off x="1791495" y="1154226"/>
                  <a:ext cx="303210" cy="285685"/>
                  <a:chOff x="-588960" y="2551191"/>
                  <a:chExt cx="303210" cy="285685"/>
                </a:xfrm>
              </p:grpSpPr>
              <p:sp>
                <p:nvSpPr>
                  <p:cNvPr id="1937" name="Rectangle 1936">
                    <a:extLst>
                      <a:ext uri="{FF2B5EF4-FFF2-40B4-BE49-F238E27FC236}">
                        <a16:creationId xmlns:a16="http://schemas.microsoft.com/office/drawing/2014/main" id="{FAF547CF-A5BB-42A7-949B-7ABDF2CB0788}"/>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8" name="Picture 2" descr="http://www.mariowiki.com/images/2/29/PrincessPeachEmblem.png">
                    <a:extLst>
                      <a:ext uri="{FF2B5EF4-FFF2-40B4-BE49-F238E27FC236}">
                        <a16:creationId xmlns:a16="http://schemas.microsoft.com/office/drawing/2014/main" id="{8D1C694C-E2C9-4FF5-97C4-B901FEC093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39" name="TextBox 1938">
                    <a:extLst>
                      <a:ext uri="{FF2B5EF4-FFF2-40B4-BE49-F238E27FC236}">
                        <a16:creationId xmlns:a16="http://schemas.microsoft.com/office/drawing/2014/main" id="{F2E42252-478C-45EE-BD08-7602CC47B896}"/>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1919" name="Group 1918">
                <a:extLst>
                  <a:ext uri="{FF2B5EF4-FFF2-40B4-BE49-F238E27FC236}">
                    <a16:creationId xmlns:a16="http://schemas.microsoft.com/office/drawing/2014/main" id="{8951D17D-259C-4FA8-A000-FCB82D7106D6}"/>
                  </a:ext>
                </a:extLst>
              </p:cNvPr>
              <p:cNvGrpSpPr/>
              <p:nvPr/>
            </p:nvGrpSpPr>
            <p:grpSpPr>
              <a:xfrm>
                <a:off x="2397906" y="1154226"/>
                <a:ext cx="553006" cy="427623"/>
                <a:chOff x="2504797" y="1154226"/>
                <a:chExt cx="553006" cy="427623"/>
              </a:xfrm>
            </p:grpSpPr>
            <p:sp>
              <p:nvSpPr>
                <p:cNvPr id="1930" name="TextBox 1929">
                  <a:extLst>
                    <a:ext uri="{FF2B5EF4-FFF2-40B4-BE49-F238E27FC236}">
                      <a16:creationId xmlns:a16="http://schemas.microsoft.com/office/drawing/2014/main" id="{F61A1B0F-9502-4F83-A193-CDB57EE6DCEB}"/>
                    </a:ext>
                  </a:extLst>
                </p:cNvPr>
                <p:cNvSpPr txBox="1"/>
                <p:nvPr/>
              </p:nvSpPr>
              <p:spPr>
                <a:xfrm>
                  <a:off x="2504797" y="1381794"/>
                  <a:ext cx="553006" cy="200055"/>
                </a:xfrm>
                <a:prstGeom prst="rect">
                  <a:avLst/>
                </a:prstGeom>
                <a:noFill/>
                <a:effectLst/>
              </p:spPr>
              <p:txBody>
                <a:bodyPr wrap="square" rtlCol="0">
                  <a:spAutoFit/>
                </a:bodyPr>
                <a:lstStyle/>
                <a:p>
                  <a:r>
                    <a:rPr lang="en-US" sz="700" b="1" dirty="0">
                      <a:latin typeface="Montserrat" panose="00000500000000000000" pitchFamily="2" charset="0"/>
                    </a:rPr>
                    <a:t>3</a:t>
                  </a:r>
                  <a:r>
                    <a:rPr lang="en-US" sz="700" b="1" baseline="30000" dirty="0">
                      <a:latin typeface="Montserrat" panose="00000500000000000000" pitchFamily="2" charset="0"/>
                    </a:rPr>
                    <a:t>rd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931" name="Group 1930">
                  <a:extLst>
                    <a:ext uri="{FF2B5EF4-FFF2-40B4-BE49-F238E27FC236}">
                      <a16:creationId xmlns:a16="http://schemas.microsoft.com/office/drawing/2014/main" id="{5964A8F5-16D7-45AC-B5E7-AD39D462135B}"/>
                    </a:ext>
                  </a:extLst>
                </p:cNvPr>
                <p:cNvGrpSpPr/>
                <p:nvPr/>
              </p:nvGrpSpPr>
              <p:grpSpPr>
                <a:xfrm>
                  <a:off x="2629695" y="1154226"/>
                  <a:ext cx="303210" cy="285685"/>
                  <a:chOff x="-588960" y="2551191"/>
                  <a:chExt cx="303210" cy="285685"/>
                </a:xfrm>
              </p:grpSpPr>
              <p:sp>
                <p:nvSpPr>
                  <p:cNvPr id="1932" name="Rectangle 1931">
                    <a:extLst>
                      <a:ext uri="{FF2B5EF4-FFF2-40B4-BE49-F238E27FC236}">
                        <a16:creationId xmlns:a16="http://schemas.microsoft.com/office/drawing/2014/main" id="{05062A61-E532-416C-AE36-21747CD731BF}"/>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3" name="Picture 2" descr="http://www.mariowiki.com/images/2/29/PrincessPeachEmblem.png">
                    <a:extLst>
                      <a:ext uri="{FF2B5EF4-FFF2-40B4-BE49-F238E27FC236}">
                        <a16:creationId xmlns:a16="http://schemas.microsoft.com/office/drawing/2014/main" id="{E2D87D1F-4BFD-4887-8B8F-97C51F7ADD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34" name="TextBox 1933">
                    <a:extLst>
                      <a:ext uri="{FF2B5EF4-FFF2-40B4-BE49-F238E27FC236}">
                        <a16:creationId xmlns:a16="http://schemas.microsoft.com/office/drawing/2014/main" id="{1003A6BE-E5A6-4964-A04B-13B1F030729C}"/>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1920" name="Group 1919">
                <a:extLst>
                  <a:ext uri="{FF2B5EF4-FFF2-40B4-BE49-F238E27FC236}">
                    <a16:creationId xmlns:a16="http://schemas.microsoft.com/office/drawing/2014/main" id="{94BEADE6-8CB5-4DFD-9D5E-072E2099A18E}"/>
                  </a:ext>
                </a:extLst>
              </p:cNvPr>
              <p:cNvGrpSpPr/>
              <p:nvPr/>
            </p:nvGrpSpPr>
            <p:grpSpPr>
              <a:xfrm>
                <a:off x="3158847" y="1154226"/>
                <a:ext cx="553006" cy="417304"/>
                <a:chOff x="3158847" y="1154226"/>
                <a:chExt cx="553006" cy="417304"/>
              </a:xfrm>
            </p:grpSpPr>
            <p:sp>
              <p:nvSpPr>
                <p:cNvPr id="1925" name="TextBox 1924">
                  <a:extLst>
                    <a:ext uri="{FF2B5EF4-FFF2-40B4-BE49-F238E27FC236}">
                      <a16:creationId xmlns:a16="http://schemas.microsoft.com/office/drawing/2014/main" id="{964E0AB4-84B7-45B4-B17D-18DB776EC41F}"/>
                    </a:ext>
                  </a:extLst>
                </p:cNvPr>
                <p:cNvSpPr txBox="1"/>
                <p:nvPr/>
              </p:nvSpPr>
              <p:spPr>
                <a:xfrm>
                  <a:off x="3158847" y="1371475"/>
                  <a:ext cx="553006" cy="200055"/>
                </a:xfrm>
                <a:prstGeom prst="rect">
                  <a:avLst/>
                </a:prstGeom>
                <a:noFill/>
                <a:effectLst/>
              </p:spPr>
              <p:txBody>
                <a:bodyPr wrap="square" rtlCol="0">
                  <a:spAutoFit/>
                </a:bodyPr>
                <a:lstStyle/>
                <a:p>
                  <a:r>
                    <a:rPr lang="en-US" sz="700" b="1" dirty="0">
                      <a:latin typeface="Montserrat" panose="00000500000000000000" pitchFamily="2" charset="0"/>
                    </a:rPr>
                    <a:t>4</a:t>
                  </a:r>
                  <a:r>
                    <a:rPr lang="en-US" sz="700" b="1" baseline="30000" dirty="0">
                      <a:latin typeface="Montserrat" panose="00000500000000000000" pitchFamily="2" charset="0"/>
                    </a:rPr>
                    <a:t>th</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1926" name="Group 1925">
                  <a:extLst>
                    <a:ext uri="{FF2B5EF4-FFF2-40B4-BE49-F238E27FC236}">
                      <a16:creationId xmlns:a16="http://schemas.microsoft.com/office/drawing/2014/main" id="{5F5902B1-F656-4B38-9953-F09454CA6EC3}"/>
                    </a:ext>
                  </a:extLst>
                </p:cNvPr>
                <p:cNvGrpSpPr/>
                <p:nvPr/>
              </p:nvGrpSpPr>
              <p:grpSpPr>
                <a:xfrm>
                  <a:off x="3283745" y="1154226"/>
                  <a:ext cx="303210" cy="285685"/>
                  <a:chOff x="-588960" y="2551191"/>
                  <a:chExt cx="303210" cy="285685"/>
                </a:xfrm>
              </p:grpSpPr>
              <p:sp>
                <p:nvSpPr>
                  <p:cNvPr id="1927" name="Rectangle 1926">
                    <a:extLst>
                      <a:ext uri="{FF2B5EF4-FFF2-40B4-BE49-F238E27FC236}">
                        <a16:creationId xmlns:a16="http://schemas.microsoft.com/office/drawing/2014/main" id="{C1D62763-25F4-4D9B-ADBF-6FB41ABDBF61}"/>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8" name="Picture 2" descr="http://www.mariowiki.com/images/2/29/PrincessPeachEmblem.png">
                    <a:extLst>
                      <a:ext uri="{FF2B5EF4-FFF2-40B4-BE49-F238E27FC236}">
                        <a16:creationId xmlns:a16="http://schemas.microsoft.com/office/drawing/2014/main" id="{AEE11AEE-21A3-400A-AE60-237A5075CDC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29" name="TextBox 1928">
                    <a:extLst>
                      <a:ext uri="{FF2B5EF4-FFF2-40B4-BE49-F238E27FC236}">
                        <a16:creationId xmlns:a16="http://schemas.microsoft.com/office/drawing/2014/main" id="{53F0B60C-0311-4229-9490-29C1BF0C3A12}"/>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sp>
            <p:nvSpPr>
              <p:cNvPr id="1921" name="TextBox 1920">
                <a:extLst>
                  <a:ext uri="{FF2B5EF4-FFF2-40B4-BE49-F238E27FC236}">
                    <a16:creationId xmlns:a16="http://schemas.microsoft.com/office/drawing/2014/main" id="{C31F9B44-FC44-43C4-9A69-1EDD3D12069F}"/>
                  </a:ext>
                </a:extLst>
              </p:cNvPr>
              <p:cNvSpPr txBox="1"/>
              <p:nvPr/>
            </p:nvSpPr>
            <p:spPr>
              <a:xfrm>
                <a:off x="959830"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922" name="TextBox 1921">
                <a:extLst>
                  <a:ext uri="{FF2B5EF4-FFF2-40B4-BE49-F238E27FC236}">
                    <a16:creationId xmlns:a16="http://schemas.microsoft.com/office/drawing/2014/main" id="{77867A1C-72C1-463A-83A3-8B521484A117}"/>
                  </a:ext>
                </a:extLst>
              </p:cNvPr>
              <p:cNvSpPr txBox="1"/>
              <p:nvPr/>
            </p:nvSpPr>
            <p:spPr>
              <a:xfrm>
                <a:off x="172500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923" name="TextBox 1922">
                <a:extLst>
                  <a:ext uri="{FF2B5EF4-FFF2-40B4-BE49-F238E27FC236}">
                    <a16:creationId xmlns:a16="http://schemas.microsoft.com/office/drawing/2014/main" id="{A5A50029-324F-4430-BC9A-E571B244FB72}"/>
                  </a:ext>
                </a:extLst>
              </p:cNvPr>
              <p:cNvSpPr txBox="1"/>
              <p:nvPr/>
            </p:nvSpPr>
            <p:spPr>
              <a:xfrm>
                <a:off x="259495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1924" name="TextBox 1923">
                <a:extLst>
                  <a:ext uri="{FF2B5EF4-FFF2-40B4-BE49-F238E27FC236}">
                    <a16:creationId xmlns:a16="http://schemas.microsoft.com/office/drawing/2014/main" id="{53F6EC20-649E-4B5E-946A-C4C8E41322C7}"/>
                  </a:ext>
                </a:extLst>
              </p:cNvPr>
              <p:cNvSpPr txBox="1"/>
              <p:nvPr/>
            </p:nvSpPr>
            <p:spPr>
              <a:xfrm>
                <a:off x="3268055" y="685800"/>
                <a:ext cx="789595" cy="261610"/>
              </a:xfrm>
              <a:prstGeom prst="rect">
                <a:avLst/>
              </a:prstGeom>
              <a:noFill/>
            </p:spPr>
            <p:txBody>
              <a:bodyPr wrap="square" rtlCol="0">
                <a:spAutoFit/>
              </a:bodyPr>
              <a:lstStyle/>
              <a:p>
                <a:pPr algn="ctr"/>
                <a:r>
                  <a:rPr lang="en-US" sz="1050" dirty="0" err="1">
                    <a:latin typeface="Super Mario 256" pitchFamily="2" charset="0"/>
                  </a:rPr>
                  <a:t>rd</a:t>
                </a:r>
                <a:endParaRPr lang="en-US" sz="800" dirty="0">
                  <a:latin typeface="Super Mario 256" pitchFamily="2" charset="0"/>
                </a:endParaRPr>
              </a:p>
            </p:txBody>
          </p:sp>
        </p:grpSp>
        <p:grpSp>
          <p:nvGrpSpPr>
            <p:cNvPr id="2017" name="Group 2016">
              <a:extLst>
                <a:ext uri="{FF2B5EF4-FFF2-40B4-BE49-F238E27FC236}">
                  <a16:creationId xmlns:a16="http://schemas.microsoft.com/office/drawing/2014/main" id="{B24C37A3-3767-4CB8-80E2-5FAFF1814DEE}"/>
                </a:ext>
              </a:extLst>
            </p:cNvPr>
            <p:cNvGrpSpPr/>
            <p:nvPr/>
          </p:nvGrpSpPr>
          <p:grpSpPr>
            <a:xfrm>
              <a:off x="685800" y="2514635"/>
              <a:ext cx="3422650" cy="2286000"/>
              <a:chOff x="685800" y="228635"/>
              <a:chExt cx="3422650" cy="2286000"/>
            </a:xfrm>
          </p:grpSpPr>
          <p:grpSp>
            <p:nvGrpSpPr>
              <p:cNvPr id="2018" name="Group 2017">
                <a:extLst>
                  <a:ext uri="{FF2B5EF4-FFF2-40B4-BE49-F238E27FC236}">
                    <a16:creationId xmlns:a16="http://schemas.microsoft.com/office/drawing/2014/main" id="{9F79B51F-BC1D-4B79-BBC6-60E5A1338369}"/>
                  </a:ext>
                </a:extLst>
              </p:cNvPr>
              <p:cNvGrpSpPr/>
              <p:nvPr/>
            </p:nvGrpSpPr>
            <p:grpSpPr>
              <a:xfrm>
                <a:off x="685800" y="228635"/>
                <a:ext cx="3200400" cy="2286000"/>
                <a:chOff x="401070" y="442277"/>
                <a:chExt cx="4957326" cy="3201352"/>
              </a:xfrm>
            </p:grpSpPr>
            <p:grpSp>
              <p:nvGrpSpPr>
                <p:cNvPr id="2058" name="Group 2057">
                  <a:extLst>
                    <a:ext uri="{FF2B5EF4-FFF2-40B4-BE49-F238E27FC236}">
                      <a16:creationId xmlns:a16="http://schemas.microsoft.com/office/drawing/2014/main" id="{F16C257B-2BBF-4979-BCAA-1A62817A1887}"/>
                    </a:ext>
                  </a:extLst>
                </p:cNvPr>
                <p:cNvGrpSpPr/>
                <p:nvPr/>
              </p:nvGrpSpPr>
              <p:grpSpPr>
                <a:xfrm>
                  <a:off x="401070" y="442277"/>
                  <a:ext cx="2496066" cy="3201352"/>
                  <a:chOff x="-6175887" y="7838768"/>
                  <a:chExt cx="2496066" cy="3201352"/>
                </a:xfrm>
              </p:grpSpPr>
              <p:pic>
                <p:nvPicPr>
                  <p:cNvPr id="2095" name="Picture 2" descr="http://www.auntiepixelante.com/wp-content/uploads/2009/07/supermariobrosbeginning.png">
                    <a:extLst>
                      <a:ext uri="{FF2B5EF4-FFF2-40B4-BE49-F238E27FC236}">
                        <a16:creationId xmlns:a16="http://schemas.microsoft.com/office/drawing/2014/main" id="{13D82BBC-98E2-44AB-A4FC-0BCD287037A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2" descr="http://www.auntiepixelante.com/wp-content/uploads/2009/07/supermariobrosbeginning.png">
                    <a:extLst>
                      <a:ext uri="{FF2B5EF4-FFF2-40B4-BE49-F238E27FC236}">
                        <a16:creationId xmlns:a16="http://schemas.microsoft.com/office/drawing/2014/main" id="{1C4589FB-93E1-4440-935C-9475C3810BD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2097" name="Picture 2" descr="http://www.auntiepixelante.com/wp-content/uploads/2009/07/supermariobrosbeginning.png">
                    <a:extLst>
                      <a:ext uri="{FF2B5EF4-FFF2-40B4-BE49-F238E27FC236}">
                        <a16:creationId xmlns:a16="http://schemas.microsoft.com/office/drawing/2014/main" id="{D7BA19C9-671D-4A13-9293-346DA746A22D}"/>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2" descr="http://images3.wikia.nocookie.net/__cb20100526001320/wii/images/d/df/800px-Brick_Blocks-1-.png">
                    <a:extLst>
                      <a:ext uri="{FF2B5EF4-FFF2-40B4-BE49-F238E27FC236}">
                        <a16:creationId xmlns:a16="http://schemas.microsoft.com/office/drawing/2014/main" id="{3F18BEB7-2F09-4B43-B17F-8CCB10F60D2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99" name="Picture 2" descr="http://images3.wikia.nocookie.net/__cb20100526001320/wii/images/d/df/800px-Brick_Blocks-1-.png">
                    <a:extLst>
                      <a:ext uri="{FF2B5EF4-FFF2-40B4-BE49-F238E27FC236}">
                        <a16:creationId xmlns:a16="http://schemas.microsoft.com/office/drawing/2014/main" id="{37E77EF9-71D0-4377-9F7A-082C79C190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2" descr="http://images3.wikia.nocookie.net/__cb20100526001320/wii/images/d/df/800px-Brick_Blocks-1-.png">
                    <a:extLst>
                      <a:ext uri="{FF2B5EF4-FFF2-40B4-BE49-F238E27FC236}">
                        <a16:creationId xmlns:a16="http://schemas.microsoft.com/office/drawing/2014/main" id="{F625F475-5687-4477-8C8B-756D6E92615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1" name="Picture 2" descr="http://images3.wikia.nocookie.net/__cb20100526001320/wii/images/d/df/800px-Brick_Blocks-1-.png">
                    <a:extLst>
                      <a:ext uri="{FF2B5EF4-FFF2-40B4-BE49-F238E27FC236}">
                        <a16:creationId xmlns:a16="http://schemas.microsoft.com/office/drawing/2014/main" id="{34E21703-F838-40C2-AFCA-56894CBF5E0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2" descr="http://images3.wikia.nocookie.net/__cb20100526001320/wii/images/d/df/800px-Brick_Blocks-1-.png">
                    <a:extLst>
                      <a:ext uri="{FF2B5EF4-FFF2-40B4-BE49-F238E27FC236}">
                        <a16:creationId xmlns:a16="http://schemas.microsoft.com/office/drawing/2014/main" id="{CA087C26-8BB7-4D47-BB5E-933D0C0EFD7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3" name="Picture 2" descr="http://images3.wikia.nocookie.net/__cb20100526001320/wii/images/d/df/800px-Brick_Blocks-1-.png">
                    <a:extLst>
                      <a:ext uri="{FF2B5EF4-FFF2-40B4-BE49-F238E27FC236}">
                        <a16:creationId xmlns:a16="http://schemas.microsoft.com/office/drawing/2014/main" id="{B7344F50-E0CC-43E1-A669-43FAEE52099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2" descr="http://images3.wikia.nocookie.net/__cb20100526001320/wii/images/d/df/800px-Brick_Blocks-1-.png">
                    <a:extLst>
                      <a:ext uri="{FF2B5EF4-FFF2-40B4-BE49-F238E27FC236}">
                        <a16:creationId xmlns:a16="http://schemas.microsoft.com/office/drawing/2014/main" id="{AC29FE5E-BA03-4FD3-B265-3F0BFAD00AF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5" name="Picture 2" descr="http://images3.wikia.nocookie.net/__cb20100526001320/wii/images/d/df/800px-Brick_Blocks-1-.png">
                    <a:extLst>
                      <a:ext uri="{FF2B5EF4-FFF2-40B4-BE49-F238E27FC236}">
                        <a16:creationId xmlns:a16="http://schemas.microsoft.com/office/drawing/2014/main" id="{AD276915-23AE-48E9-9A98-AB1E0C3A814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2" descr="http://images3.wikia.nocookie.net/__cb20100526001320/wii/images/d/df/800px-Brick_Blocks-1-.png">
                    <a:extLst>
                      <a:ext uri="{FF2B5EF4-FFF2-40B4-BE49-F238E27FC236}">
                        <a16:creationId xmlns:a16="http://schemas.microsoft.com/office/drawing/2014/main" id="{7F35118A-90C9-42C7-A64E-F131BA85155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7" name="Picture 2" descr="http://images3.wikia.nocookie.net/__cb20100526001320/wii/images/d/df/800px-Brick_Blocks-1-.png">
                    <a:extLst>
                      <a:ext uri="{FF2B5EF4-FFF2-40B4-BE49-F238E27FC236}">
                        <a16:creationId xmlns:a16="http://schemas.microsoft.com/office/drawing/2014/main" id="{209CCCEF-B6D3-458B-B057-2693123DD6D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2" descr="http://images3.wikia.nocookie.net/__cb20100526001320/wii/images/d/df/800px-Brick_Blocks-1-.png">
                    <a:extLst>
                      <a:ext uri="{FF2B5EF4-FFF2-40B4-BE49-F238E27FC236}">
                        <a16:creationId xmlns:a16="http://schemas.microsoft.com/office/drawing/2014/main" id="{4D86E779-BAA8-4BE7-AEFA-166C4F4BAE1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09" name="Picture 2" descr="http://images3.wikia.nocookie.net/__cb20100526001320/wii/images/d/df/800px-Brick_Blocks-1-.png">
                    <a:extLst>
                      <a:ext uri="{FF2B5EF4-FFF2-40B4-BE49-F238E27FC236}">
                        <a16:creationId xmlns:a16="http://schemas.microsoft.com/office/drawing/2014/main" id="{FB75B8AA-4445-41B6-9EAB-BCF6B61E2A2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2" descr="http://images3.wikia.nocookie.net/__cb20100526001320/wii/images/d/df/800px-Brick_Blocks-1-.png">
                    <a:extLst>
                      <a:ext uri="{FF2B5EF4-FFF2-40B4-BE49-F238E27FC236}">
                        <a16:creationId xmlns:a16="http://schemas.microsoft.com/office/drawing/2014/main" id="{E21B018B-B152-40D5-BA38-DAE2A2E9D86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1" name="Picture 2" descr="http://images3.wikia.nocookie.net/__cb20100526001320/wii/images/d/df/800px-Brick_Blocks-1-.png">
                    <a:extLst>
                      <a:ext uri="{FF2B5EF4-FFF2-40B4-BE49-F238E27FC236}">
                        <a16:creationId xmlns:a16="http://schemas.microsoft.com/office/drawing/2014/main" id="{D09EEFC2-5A63-428E-9636-C8470B7BAC1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2" descr="http://images3.wikia.nocookie.net/__cb20100526001320/wii/images/d/df/800px-Brick_Blocks-1-.png">
                    <a:extLst>
                      <a:ext uri="{FF2B5EF4-FFF2-40B4-BE49-F238E27FC236}">
                        <a16:creationId xmlns:a16="http://schemas.microsoft.com/office/drawing/2014/main" id="{D5D4C08E-0318-405D-B532-4EE342AB55C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3" name="Picture 2" descr="http://images3.wikia.nocookie.net/__cb20100526001320/wii/images/d/df/800px-Brick_Blocks-1-.png">
                    <a:extLst>
                      <a:ext uri="{FF2B5EF4-FFF2-40B4-BE49-F238E27FC236}">
                        <a16:creationId xmlns:a16="http://schemas.microsoft.com/office/drawing/2014/main" id="{B478D08B-1CB8-4FFC-A2F1-C9D837A31BA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2" descr="http://images3.wikia.nocookie.net/__cb20100526001320/wii/images/d/df/800px-Brick_Blocks-1-.png">
                    <a:extLst>
                      <a:ext uri="{FF2B5EF4-FFF2-40B4-BE49-F238E27FC236}">
                        <a16:creationId xmlns:a16="http://schemas.microsoft.com/office/drawing/2014/main" id="{935D52C6-850F-488C-8C35-593B1A582FD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115" name="Rectangle 2114">
                    <a:extLst>
                      <a:ext uri="{FF2B5EF4-FFF2-40B4-BE49-F238E27FC236}">
                        <a16:creationId xmlns:a16="http://schemas.microsoft.com/office/drawing/2014/main" id="{6BC216A6-CBF0-45D9-B2C5-5A21AF7D754A}"/>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6" name="Picture 2" descr="http://images3.wikia.nocookie.net/__cb20100526001320/wii/images/d/df/800px-Brick_Blocks-1-.png">
                    <a:extLst>
                      <a:ext uri="{FF2B5EF4-FFF2-40B4-BE49-F238E27FC236}">
                        <a16:creationId xmlns:a16="http://schemas.microsoft.com/office/drawing/2014/main" id="{58692A35-6AE8-420A-BB87-C08DF9A3393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7" name="Picture 2" descr="http://images3.wikia.nocookie.net/__cb20100526001320/wii/images/d/df/800px-Brick_Blocks-1-.png">
                    <a:extLst>
                      <a:ext uri="{FF2B5EF4-FFF2-40B4-BE49-F238E27FC236}">
                        <a16:creationId xmlns:a16="http://schemas.microsoft.com/office/drawing/2014/main" id="{BCB7B897-C9C7-4B99-B967-656B34D90E5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2" descr="http://www.auntiepixelante.com/wp-content/uploads/2009/07/supermariobrosbeginning.png">
                    <a:extLst>
                      <a:ext uri="{FF2B5EF4-FFF2-40B4-BE49-F238E27FC236}">
                        <a16:creationId xmlns:a16="http://schemas.microsoft.com/office/drawing/2014/main" id="{AD73BDFA-AA22-4678-A86D-DD4DF1B3F22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19" name="Picture 2" descr="http://www.auntiepixelante.com/wp-content/uploads/2009/07/supermariobrosbeginning.png">
                    <a:extLst>
                      <a:ext uri="{FF2B5EF4-FFF2-40B4-BE49-F238E27FC236}">
                        <a16:creationId xmlns:a16="http://schemas.microsoft.com/office/drawing/2014/main" id="{2C9BCB3D-A2F7-4A72-A640-AC1BF3928D1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2" descr="http://www.auntiepixelante.com/wp-content/uploads/2009/07/supermariobrosbeginning.png">
                    <a:extLst>
                      <a:ext uri="{FF2B5EF4-FFF2-40B4-BE49-F238E27FC236}">
                        <a16:creationId xmlns:a16="http://schemas.microsoft.com/office/drawing/2014/main" id="{0D9CCD61-56E4-4009-A221-0722AFD5E06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21" name="Picture 2" descr="http://www.auntiepixelante.com/wp-content/uploads/2009/07/supermariobrosbeginning.png">
                    <a:extLst>
                      <a:ext uri="{FF2B5EF4-FFF2-40B4-BE49-F238E27FC236}">
                        <a16:creationId xmlns:a16="http://schemas.microsoft.com/office/drawing/2014/main" id="{89E1C3E0-40B7-4C85-9F5B-E22CD71B9F5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22" name="Picture 2" descr="http://www.auntiepixelante.com/wp-content/uploads/2009/07/supermariobrosbeginning.png">
                    <a:extLst>
                      <a:ext uri="{FF2B5EF4-FFF2-40B4-BE49-F238E27FC236}">
                        <a16:creationId xmlns:a16="http://schemas.microsoft.com/office/drawing/2014/main" id="{7B32C547-8D63-49DF-A8E7-D67F3CDD287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23" name="Picture 2" descr="http://www.auntiepixelante.com/wp-content/uploads/2009/07/supermariobrosbeginning.png">
                    <a:extLst>
                      <a:ext uri="{FF2B5EF4-FFF2-40B4-BE49-F238E27FC236}">
                        <a16:creationId xmlns:a16="http://schemas.microsoft.com/office/drawing/2014/main" id="{84B553CF-7F38-454D-AB70-AC40666D58E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2" descr="http://www.auntiepixelante.com/wp-content/uploads/2009/07/supermariobrosbeginning.png">
                    <a:extLst>
                      <a:ext uri="{FF2B5EF4-FFF2-40B4-BE49-F238E27FC236}">
                        <a16:creationId xmlns:a16="http://schemas.microsoft.com/office/drawing/2014/main" id="{A30060A9-2871-49A2-BF55-E0531D8FBAF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125" name="Picture 2" descr="http://www.auntiepixelante.com/wp-content/uploads/2009/07/supermariobrosbeginning.png">
                    <a:extLst>
                      <a:ext uri="{FF2B5EF4-FFF2-40B4-BE49-F238E27FC236}">
                        <a16:creationId xmlns:a16="http://schemas.microsoft.com/office/drawing/2014/main" id="{C5003DA7-3172-4556-9190-6D87097AD1C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2" descr="http://www.auntiepixelante.com/wp-content/uploads/2009/07/supermariobrosbeginning.png">
                    <a:extLst>
                      <a:ext uri="{FF2B5EF4-FFF2-40B4-BE49-F238E27FC236}">
                        <a16:creationId xmlns:a16="http://schemas.microsoft.com/office/drawing/2014/main" id="{A02A26CD-7193-442A-BCD6-7B4F038DEAC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127" name="Picture 2" descr="http://www.auntiepixelante.com/wp-content/uploads/2009/07/supermariobrosbeginning.png">
                    <a:extLst>
                      <a:ext uri="{FF2B5EF4-FFF2-40B4-BE49-F238E27FC236}">
                        <a16:creationId xmlns:a16="http://schemas.microsoft.com/office/drawing/2014/main" id="{D77EE1EA-3C0B-4793-9D5B-AEBC3DBC545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2" descr="http://www.auntiepixelante.com/wp-content/uploads/2009/07/supermariobrosbeginning.png">
                    <a:extLst>
                      <a:ext uri="{FF2B5EF4-FFF2-40B4-BE49-F238E27FC236}">
                        <a16:creationId xmlns:a16="http://schemas.microsoft.com/office/drawing/2014/main" id="{14947AE1-120E-41F5-9CD3-C8A1C3E37D2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129" name="Picture 2" descr="http://www.auntiepixelante.com/wp-content/uploads/2009/07/supermariobrosbeginning.png">
                    <a:extLst>
                      <a:ext uri="{FF2B5EF4-FFF2-40B4-BE49-F238E27FC236}">
                        <a16:creationId xmlns:a16="http://schemas.microsoft.com/office/drawing/2014/main" id="{407790ED-75BF-4A4B-8C31-BEA06F34609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59" name="Group 2058">
                  <a:extLst>
                    <a:ext uri="{FF2B5EF4-FFF2-40B4-BE49-F238E27FC236}">
                      <a16:creationId xmlns:a16="http://schemas.microsoft.com/office/drawing/2014/main" id="{DABD6B3C-1FA6-4944-9F34-7B931B7E4FE2}"/>
                    </a:ext>
                  </a:extLst>
                </p:cNvPr>
                <p:cNvGrpSpPr/>
                <p:nvPr/>
              </p:nvGrpSpPr>
              <p:grpSpPr>
                <a:xfrm>
                  <a:off x="2862330" y="442277"/>
                  <a:ext cx="2496066" cy="3201352"/>
                  <a:chOff x="-6175887" y="7838768"/>
                  <a:chExt cx="2496066" cy="3201352"/>
                </a:xfrm>
              </p:grpSpPr>
              <p:pic>
                <p:nvPicPr>
                  <p:cNvPr id="2060" name="Picture 2" descr="http://www.auntiepixelante.com/wp-content/uploads/2009/07/supermariobrosbeginning.png">
                    <a:extLst>
                      <a:ext uri="{FF2B5EF4-FFF2-40B4-BE49-F238E27FC236}">
                        <a16:creationId xmlns:a16="http://schemas.microsoft.com/office/drawing/2014/main" id="{57D2D55B-8673-4FB9-88DC-7CE61E699B4E}"/>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2" descr="http://www.auntiepixelante.com/wp-content/uploads/2009/07/supermariobrosbeginning.png">
                    <a:extLst>
                      <a:ext uri="{FF2B5EF4-FFF2-40B4-BE49-F238E27FC236}">
                        <a16:creationId xmlns:a16="http://schemas.microsoft.com/office/drawing/2014/main" id="{DF4519D8-1D20-4A3C-AF71-6DA6832F035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2" descr="http://www.auntiepixelante.com/wp-content/uploads/2009/07/supermariobrosbeginning.png">
                    <a:extLst>
                      <a:ext uri="{FF2B5EF4-FFF2-40B4-BE49-F238E27FC236}">
                        <a16:creationId xmlns:a16="http://schemas.microsoft.com/office/drawing/2014/main" id="{24BC5C75-F250-4C87-B990-1C8CDCA5218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http://images3.wikia.nocookie.net/__cb20100526001320/wii/images/d/df/800px-Brick_Blocks-1-.png">
                    <a:extLst>
                      <a:ext uri="{FF2B5EF4-FFF2-40B4-BE49-F238E27FC236}">
                        <a16:creationId xmlns:a16="http://schemas.microsoft.com/office/drawing/2014/main" id="{4F102230-ACD5-4E98-9913-68687652FBB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2" descr="http://images3.wikia.nocookie.net/__cb20100526001320/wii/images/d/df/800px-Brick_Blocks-1-.png">
                    <a:extLst>
                      <a:ext uri="{FF2B5EF4-FFF2-40B4-BE49-F238E27FC236}">
                        <a16:creationId xmlns:a16="http://schemas.microsoft.com/office/drawing/2014/main" id="{81280FF5-BC0A-45CC-A94E-9377CBC5D6E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2" descr="http://images3.wikia.nocookie.net/__cb20100526001320/wii/images/d/df/800px-Brick_Blocks-1-.png">
                    <a:extLst>
                      <a:ext uri="{FF2B5EF4-FFF2-40B4-BE49-F238E27FC236}">
                        <a16:creationId xmlns:a16="http://schemas.microsoft.com/office/drawing/2014/main" id="{AE344B57-130F-4268-B154-08D4AA7540E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2" descr="http://images3.wikia.nocookie.net/__cb20100526001320/wii/images/d/df/800px-Brick_Blocks-1-.png">
                    <a:extLst>
                      <a:ext uri="{FF2B5EF4-FFF2-40B4-BE49-F238E27FC236}">
                        <a16:creationId xmlns:a16="http://schemas.microsoft.com/office/drawing/2014/main" id="{579E892C-0D6F-4C21-A757-99D677CA436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2" descr="http://images3.wikia.nocookie.net/__cb20100526001320/wii/images/d/df/800px-Brick_Blocks-1-.png">
                    <a:extLst>
                      <a:ext uri="{FF2B5EF4-FFF2-40B4-BE49-F238E27FC236}">
                        <a16:creationId xmlns:a16="http://schemas.microsoft.com/office/drawing/2014/main" id="{473F01CB-D578-41BE-A87A-C8A1D6BFC05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 descr="http://images3.wikia.nocookie.net/__cb20100526001320/wii/images/d/df/800px-Brick_Blocks-1-.png">
                    <a:extLst>
                      <a:ext uri="{FF2B5EF4-FFF2-40B4-BE49-F238E27FC236}">
                        <a16:creationId xmlns:a16="http://schemas.microsoft.com/office/drawing/2014/main" id="{FE392B95-094E-440C-9B93-20F41016743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 descr="http://images3.wikia.nocookie.net/__cb20100526001320/wii/images/d/df/800px-Brick_Blocks-1-.png">
                    <a:extLst>
                      <a:ext uri="{FF2B5EF4-FFF2-40B4-BE49-F238E27FC236}">
                        <a16:creationId xmlns:a16="http://schemas.microsoft.com/office/drawing/2014/main" id="{1B28058A-0249-45DF-B6FE-8E42CB936D0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 descr="http://images3.wikia.nocookie.net/__cb20100526001320/wii/images/d/df/800px-Brick_Blocks-1-.png">
                    <a:extLst>
                      <a:ext uri="{FF2B5EF4-FFF2-40B4-BE49-F238E27FC236}">
                        <a16:creationId xmlns:a16="http://schemas.microsoft.com/office/drawing/2014/main" id="{1F5BBEA3-2628-429E-91AE-E77179622B1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 descr="http://images3.wikia.nocookie.net/__cb20100526001320/wii/images/d/df/800px-Brick_Blocks-1-.png">
                    <a:extLst>
                      <a:ext uri="{FF2B5EF4-FFF2-40B4-BE49-F238E27FC236}">
                        <a16:creationId xmlns:a16="http://schemas.microsoft.com/office/drawing/2014/main" id="{4AF8E83F-9A22-4AC5-A29A-CA0C023920A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 descr="http://images3.wikia.nocookie.net/__cb20100526001320/wii/images/d/df/800px-Brick_Blocks-1-.png">
                    <a:extLst>
                      <a:ext uri="{FF2B5EF4-FFF2-40B4-BE49-F238E27FC236}">
                        <a16:creationId xmlns:a16="http://schemas.microsoft.com/office/drawing/2014/main" id="{0457A5E0-5CEC-4C33-91D1-C7522C24BF4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 descr="http://images3.wikia.nocookie.net/__cb20100526001320/wii/images/d/df/800px-Brick_Blocks-1-.png">
                    <a:extLst>
                      <a:ext uri="{FF2B5EF4-FFF2-40B4-BE49-F238E27FC236}">
                        <a16:creationId xmlns:a16="http://schemas.microsoft.com/office/drawing/2014/main" id="{C7652E9F-19B9-4358-B691-EAF7D549BA8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 descr="http://images3.wikia.nocookie.net/__cb20100526001320/wii/images/d/df/800px-Brick_Blocks-1-.png">
                    <a:extLst>
                      <a:ext uri="{FF2B5EF4-FFF2-40B4-BE49-F238E27FC236}">
                        <a16:creationId xmlns:a16="http://schemas.microsoft.com/office/drawing/2014/main" id="{3B6DF19E-13F6-495C-999C-8D86FFFF2F9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 descr="http://images3.wikia.nocookie.net/__cb20100526001320/wii/images/d/df/800px-Brick_Blocks-1-.png">
                    <a:extLst>
                      <a:ext uri="{FF2B5EF4-FFF2-40B4-BE49-F238E27FC236}">
                        <a16:creationId xmlns:a16="http://schemas.microsoft.com/office/drawing/2014/main" id="{D95A3286-8393-48C9-9772-0CC5A499F32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 descr="http://images3.wikia.nocookie.net/__cb20100526001320/wii/images/d/df/800px-Brick_Blocks-1-.png">
                    <a:extLst>
                      <a:ext uri="{FF2B5EF4-FFF2-40B4-BE49-F238E27FC236}">
                        <a16:creationId xmlns:a16="http://schemas.microsoft.com/office/drawing/2014/main" id="{B5393E48-3152-4E97-AB4D-5511C176CF5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 descr="http://images3.wikia.nocookie.net/__cb20100526001320/wii/images/d/df/800px-Brick_Blocks-1-.png">
                    <a:extLst>
                      <a:ext uri="{FF2B5EF4-FFF2-40B4-BE49-F238E27FC236}">
                        <a16:creationId xmlns:a16="http://schemas.microsoft.com/office/drawing/2014/main" id="{9FC4A18F-EF5D-46AE-A143-014C3663899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2" descr="http://images3.wikia.nocookie.net/__cb20100526001320/wii/images/d/df/800px-Brick_Blocks-1-.png">
                    <a:extLst>
                      <a:ext uri="{FF2B5EF4-FFF2-40B4-BE49-F238E27FC236}">
                        <a16:creationId xmlns:a16="http://schemas.microsoft.com/office/drawing/2014/main" id="{96DF242C-13C7-46DE-A03E-A262516FFB4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2" descr="http://images3.wikia.nocookie.net/__cb20100526001320/wii/images/d/df/800px-Brick_Blocks-1-.png">
                    <a:extLst>
                      <a:ext uri="{FF2B5EF4-FFF2-40B4-BE49-F238E27FC236}">
                        <a16:creationId xmlns:a16="http://schemas.microsoft.com/office/drawing/2014/main" id="{2DEBF6E3-1E0D-46B7-ABC4-1031CB21DFD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080" name="Rectangle 2079">
                    <a:extLst>
                      <a:ext uri="{FF2B5EF4-FFF2-40B4-BE49-F238E27FC236}">
                        <a16:creationId xmlns:a16="http://schemas.microsoft.com/office/drawing/2014/main" id="{55D35441-D296-42EE-9F44-5DE248E0F6F3}"/>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1" name="Picture 2" descr="http://images3.wikia.nocookie.net/__cb20100526001320/wii/images/d/df/800px-Brick_Blocks-1-.png">
                    <a:extLst>
                      <a:ext uri="{FF2B5EF4-FFF2-40B4-BE49-F238E27FC236}">
                        <a16:creationId xmlns:a16="http://schemas.microsoft.com/office/drawing/2014/main" id="{D1D3751F-6CD8-40D8-8385-EDA0A164B83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2" descr="http://images3.wikia.nocookie.net/__cb20100526001320/wii/images/d/df/800px-Brick_Blocks-1-.png">
                    <a:extLst>
                      <a:ext uri="{FF2B5EF4-FFF2-40B4-BE49-F238E27FC236}">
                        <a16:creationId xmlns:a16="http://schemas.microsoft.com/office/drawing/2014/main" id="{EB751552-BC62-4A71-8F59-45723842A16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2" descr="http://www.auntiepixelante.com/wp-content/uploads/2009/07/supermariobrosbeginning.png">
                    <a:extLst>
                      <a:ext uri="{FF2B5EF4-FFF2-40B4-BE49-F238E27FC236}">
                        <a16:creationId xmlns:a16="http://schemas.microsoft.com/office/drawing/2014/main" id="{F1BA2F6C-B874-4F3A-AA06-B3ABFE753A44}"/>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2" descr="http://www.auntiepixelante.com/wp-content/uploads/2009/07/supermariobrosbeginning.png">
                    <a:extLst>
                      <a:ext uri="{FF2B5EF4-FFF2-40B4-BE49-F238E27FC236}">
                        <a16:creationId xmlns:a16="http://schemas.microsoft.com/office/drawing/2014/main" id="{D61DBAE5-E05B-45CA-9C7A-834F05435E7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2" descr="http://www.auntiepixelante.com/wp-content/uploads/2009/07/supermariobrosbeginning.png">
                    <a:extLst>
                      <a:ext uri="{FF2B5EF4-FFF2-40B4-BE49-F238E27FC236}">
                        <a16:creationId xmlns:a16="http://schemas.microsoft.com/office/drawing/2014/main" id="{F3BD7A68-FF34-4149-ACA4-B974A344453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2" descr="http://www.auntiepixelante.com/wp-content/uploads/2009/07/supermariobrosbeginning.png">
                    <a:extLst>
                      <a:ext uri="{FF2B5EF4-FFF2-40B4-BE49-F238E27FC236}">
                        <a16:creationId xmlns:a16="http://schemas.microsoft.com/office/drawing/2014/main" id="{F71144C0-76CF-4A57-B047-C7BD191BD48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2" descr="http://www.auntiepixelante.com/wp-content/uploads/2009/07/supermariobrosbeginning.png">
                    <a:extLst>
                      <a:ext uri="{FF2B5EF4-FFF2-40B4-BE49-F238E27FC236}">
                        <a16:creationId xmlns:a16="http://schemas.microsoft.com/office/drawing/2014/main" id="{ADC1BC14-7EEE-4141-9F7B-B1CD3B9692C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2" descr="http://www.auntiepixelante.com/wp-content/uploads/2009/07/supermariobrosbeginning.png">
                    <a:extLst>
                      <a:ext uri="{FF2B5EF4-FFF2-40B4-BE49-F238E27FC236}">
                        <a16:creationId xmlns:a16="http://schemas.microsoft.com/office/drawing/2014/main" id="{1BA4AE5B-9DBA-4AF2-8329-EBAE170FB9F2}"/>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089" name="Picture 2" descr="http://www.auntiepixelante.com/wp-content/uploads/2009/07/supermariobrosbeginning.png">
                    <a:extLst>
                      <a:ext uri="{FF2B5EF4-FFF2-40B4-BE49-F238E27FC236}">
                        <a16:creationId xmlns:a16="http://schemas.microsoft.com/office/drawing/2014/main" id="{A698D13E-1B7C-4416-9302-A19F154CA5F1}"/>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2" descr="http://www.auntiepixelante.com/wp-content/uploads/2009/07/supermariobrosbeginning.png">
                    <a:extLst>
                      <a:ext uri="{FF2B5EF4-FFF2-40B4-BE49-F238E27FC236}">
                        <a16:creationId xmlns:a16="http://schemas.microsoft.com/office/drawing/2014/main" id="{CE24884E-CBF5-4662-A8C3-285E02B4D00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091" name="Picture 2" descr="http://www.auntiepixelante.com/wp-content/uploads/2009/07/supermariobrosbeginning.png">
                    <a:extLst>
                      <a:ext uri="{FF2B5EF4-FFF2-40B4-BE49-F238E27FC236}">
                        <a16:creationId xmlns:a16="http://schemas.microsoft.com/office/drawing/2014/main" id="{3F4D02D7-2E9A-4536-A50D-838AAF5970E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2" descr="http://www.auntiepixelante.com/wp-content/uploads/2009/07/supermariobrosbeginning.png">
                    <a:extLst>
                      <a:ext uri="{FF2B5EF4-FFF2-40B4-BE49-F238E27FC236}">
                        <a16:creationId xmlns:a16="http://schemas.microsoft.com/office/drawing/2014/main" id="{40A997D9-6833-48C4-B6E6-12640F14DDA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093" name="Picture 2" descr="http://www.auntiepixelante.com/wp-content/uploads/2009/07/supermariobrosbeginning.png">
                    <a:extLst>
                      <a:ext uri="{FF2B5EF4-FFF2-40B4-BE49-F238E27FC236}">
                        <a16:creationId xmlns:a16="http://schemas.microsoft.com/office/drawing/2014/main" id="{2FBC9036-42F2-44D6-8583-4EE50954F6E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2" descr="http://www.auntiepixelante.com/wp-content/uploads/2009/07/supermariobrosbeginning.png">
                    <a:extLst>
                      <a:ext uri="{FF2B5EF4-FFF2-40B4-BE49-F238E27FC236}">
                        <a16:creationId xmlns:a16="http://schemas.microsoft.com/office/drawing/2014/main" id="{1F2EE64B-6B9F-4D99-954A-498C415EAD6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19" name="TextBox 2018">
                <a:extLst>
                  <a:ext uri="{FF2B5EF4-FFF2-40B4-BE49-F238E27FC236}">
                    <a16:creationId xmlns:a16="http://schemas.microsoft.com/office/drawing/2014/main" id="{B12B5EB5-1014-42BF-B64C-259E34B3F832}"/>
                  </a:ext>
                </a:extLst>
              </p:cNvPr>
              <p:cNvSpPr txBox="1"/>
              <p:nvPr/>
            </p:nvSpPr>
            <p:spPr>
              <a:xfrm>
                <a:off x="1477736" y="2132182"/>
                <a:ext cx="1616530" cy="230832"/>
              </a:xfrm>
              <a:prstGeom prst="rect">
                <a:avLst/>
              </a:prstGeom>
              <a:noFill/>
              <a:effectLst/>
            </p:spPr>
            <p:txBody>
              <a:bodyPr wrap="square" rtlCol="0">
                <a:spAutoFit/>
              </a:bodyPr>
              <a:lstStyle/>
              <a:p>
                <a:pPr algn="ctr"/>
                <a:r>
                  <a:rPr lang="en-US" sz="900" b="1" dirty="0">
                    <a:latin typeface="Super Mario 256" pitchFamily="2" charset="0"/>
                  </a:rPr>
                  <a:t>Completion Bonus</a:t>
                </a:r>
                <a:endParaRPr lang="en-US" sz="800" b="1" dirty="0">
                  <a:latin typeface="Super Mario 256" pitchFamily="2" charset="0"/>
                </a:endParaRPr>
              </a:p>
            </p:txBody>
          </p:sp>
          <p:sp>
            <p:nvSpPr>
              <p:cNvPr id="2020" name="Rectangle 2019">
                <a:extLst>
                  <a:ext uri="{FF2B5EF4-FFF2-40B4-BE49-F238E27FC236}">
                    <a16:creationId xmlns:a16="http://schemas.microsoft.com/office/drawing/2014/main" id="{0A5FF990-20FE-4DB9-B1CE-0B8CB9009E62}"/>
                  </a:ext>
                </a:extLst>
              </p:cNvPr>
              <p:cNvSpPr/>
              <p:nvPr/>
            </p:nvSpPr>
            <p:spPr>
              <a:xfrm>
                <a:off x="2164554" y="1889160"/>
                <a:ext cx="252412" cy="242888"/>
              </a:xfrm>
              <a:prstGeom prst="rect">
                <a:avLst/>
              </a:prstGeom>
              <a:solidFill>
                <a:schemeClr val="accent4">
                  <a:lumMod val="60000"/>
                  <a:lumOff val="40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1" name="Picture 2" descr="http://www.mariowiki.com/images/2/29/PrincessPeachEmblem.png">
                <a:extLst>
                  <a:ext uri="{FF2B5EF4-FFF2-40B4-BE49-F238E27FC236}">
                    <a16:creationId xmlns:a16="http://schemas.microsoft.com/office/drawing/2014/main" id="{649F0973-8CA4-41E4-A9AA-AC7D7AD4874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0600" y="1910273"/>
                <a:ext cx="123667" cy="12366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22" name="TextBox 2021">
                <a:extLst>
                  <a:ext uri="{FF2B5EF4-FFF2-40B4-BE49-F238E27FC236}">
                    <a16:creationId xmlns:a16="http://schemas.microsoft.com/office/drawing/2014/main" id="{61117C47-ECE7-4AC0-91AF-E97DA6D51894}"/>
                  </a:ext>
                </a:extLst>
              </p:cNvPr>
              <p:cNvSpPr txBox="1"/>
              <p:nvPr/>
            </p:nvSpPr>
            <p:spPr>
              <a:xfrm>
                <a:off x="949236" y="346200"/>
                <a:ext cx="1527266" cy="307777"/>
              </a:xfrm>
              <a:prstGeom prst="rect">
                <a:avLst/>
              </a:prstGeom>
              <a:noFill/>
              <a:effectLst/>
            </p:spPr>
            <p:txBody>
              <a:bodyPr wrap="square" rtlCol="0">
                <a:spAutoFit/>
              </a:bodyPr>
              <a:lstStyle/>
              <a:p>
                <a:r>
                  <a:rPr lang="en-US" sz="1400" b="1" dirty="0">
                    <a:latin typeface="Montserrat" panose="00000500000000000000" pitchFamily="2" charset="0"/>
                  </a:rPr>
                  <a:t>Position</a:t>
                </a:r>
              </a:p>
            </p:txBody>
          </p:sp>
          <p:sp>
            <p:nvSpPr>
              <p:cNvPr id="2023" name="Snip Same Side Corner Rectangle 2">
                <a:extLst>
                  <a:ext uri="{FF2B5EF4-FFF2-40B4-BE49-F238E27FC236}">
                    <a16:creationId xmlns:a16="http://schemas.microsoft.com/office/drawing/2014/main" id="{D45F3764-834B-4BE7-A7F8-70887930B642}"/>
                  </a:ext>
                </a:extLst>
              </p:cNvPr>
              <p:cNvSpPr/>
              <p:nvPr/>
            </p:nvSpPr>
            <p:spPr>
              <a:xfrm flipV="1">
                <a:off x="3405935" y="238476"/>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4" name="TextBox 2023">
                <a:extLst>
                  <a:ext uri="{FF2B5EF4-FFF2-40B4-BE49-F238E27FC236}">
                    <a16:creationId xmlns:a16="http://schemas.microsoft.com/office/drawing/2014/main" id="{711C9411-6953-43B4-B3E7-A393967BC5C2}"/>
                  </a:ext>
                </a:extLst>
              </p:cNvPr>
              <p:cNvSpPr txBox="1"/>
              <p:nvPr/>
            </p:nvSpPr>
            <p:spPr>
              <a:xfrm>
                <a:off x="762979" y="661987"/>
                <a:ext cx="789595" cy="523220"/>
              </a:xfrm>
              <a:prstGeom prst="rect">
                <a:avLst/>
              </a:prstGeom>
              <a:noFill/>
            </p:spPr>
            <p:txBody>
              <a:bodyPr wrap="square" rtlCol="0">
                <a:spAutoFit/>
              </a:bodyPr>
              <a:lstStyle/>
              <a:p>
                <a:pPr algn="ctr"/>
                <a:r>
                  <a:rPr lang="en-US" sz="2800" dirty="0">
                    <a:latin typeface="Super Mario 256" pitchFamily="2" charset="0"/>
                  </a:rPr>
                  <a:t>4</a:t>
                </a:r>
                <a:endParaRPr lang="en-US" dirty="0">
                  <a:latin typeface="Super Mario 256" pitchFamily="2" charset="0"/>
                </a:endParaRPr>
              </a:p>
            </p:txBody>
          </p:sp>
          <p:sp>
            <p:nvSpPr>
              <p:cNvPr id="2025" name="TextBox 2024">
                <a:extLst>
                  <a:ext uri="{FF2B5EF4-FFF2-40B4-BE49-F238E27FC236}">
                    <a16:creationId xmlns:a16="http://schemas.microsoft.com/office/drawing/2014/main" id="{A66BABD9-F01E-4166-BB80-E45B0593D3D9}"/>
                  </a:ext>
                </a:extLst>
              </p:cNvPr>
              <p:cNvSpPr txBox="1"/>
              <p:nvPr/>
            </p:nvSpPr>
            <p:spPr>
              <a:xfrm>
                <a:off x="1557524" y="661987"/>
                <a:ext cx="766576" cy="523220"/>
              </a:xfrm>
              <a:prstGeom prst="rect">
                <a:avLst/>
              </a:prstGeom>
              <a:noFill/>
            </p:spPr>
            <p:txBody>
              <a:bodyPr wrap="square" rtlCol="0">
                <a:spAutoFit/>
              </a:bodyPr>
              <a:lstStyle/>
              <a:p>
                <a:pPr algn="ctr"/>
                <a:r>
                  <a:rPr lang="en-US" sz="2800" dirty="0">
                    <a:latin typeface="Super Mario 256" pitchFamily="2" charset="0"/>
                  </a:rPr>
                  <a:t>6</a:t>
                </a:r>
              </a:p>
            </p:txBody>
          </p:sp>
          <p:sp>
            <p:nvSpPr>
              <p:cNvPr id="2026" name="TextBox 2025">
                <a:extLst>
                  <a:ext uri="{FF2B5EF4-FFF2-40B4-BE49-F238E27FC236}">
                    <a16:creationId xmlns:a16="http://schemas.microsoft.com/office/drawing/2014/main" id="{DA2EB4E3-91AD-447D-A6D2-2D8B5E7A4752}"/>
                  </a:ext>
                </a:extLst>
              </p:cNvPr>
              <p:cNvSpPr txBox="1"/>
              <p:nvPr/>
            </p:nvSpPr>
            <p:spPr>
              <a:xfrm>
                <a:off x="2284365" y="661987"/>
                <a:ext cx="801735" cy="523220"/>
              </a:xfrm>
              <a:prstGeom prst="rect">
                <a:avLst/>
              </a:prstGeom>
              <a:noFill/>
            </p:spPr>
            <p:txBody>
              <a:bodyPr wrap="square" rtlCol="0">
                <a:spAutoFit/>
              </a:bodyPr>
              <a:lstStyle/>
              <a:p>
                <a:pPr algn="ctr"/>
                <a:r>
                  <a:rPr lang="en-US" sz="2800" dirty="0">
                    <a:latin typeface="Super Mario 256" pitchFamily="2" charset="0"/>
                  </a:rPr>
                  <a:t>5</a:t>
                </a:r>
              </a:p>
            </p:txBody>
          </p:sp>
          <p:sp>
            <p:nvSpPr>
              <p:cNvPr id="2027" name="TextBox 2026">
                <a:extLst>
                  <a:ext uri="{FF2B5EF4-FFF2-40B4-BE49-F238E27FC236}">
                    <a16:creationId xmlns:a16="http://schemas.microsoft.com/office/drawing/2014/main" id="{1D0B40DB-5F8B-4F32-94E1-E08ED2B716A5}"/>
                  </a:ext>
                </a:extLst>
              </p:cNvPr>
              <p:cNvSpPr txBox="1"/>
              <p:nvPr/>
            </p:nvSpPr>
            <p:spPr>
              <a:xfrm>
                <a:off x="3044825" y="668337"/>
                <a:ext cx="770816" cy="492443"/>
              </a:xfrm>
              <a:prstGeom prst="rect">
                <a:avLst/>
              </a:prstGeom>
              <a:noFill/>
            </p:spPr>
            <p:txBody>
              <a:bodyPr wrap="square" rtlCol="0">
                <a:spAutoFit/>
              </a:bodyPr>
              <a:lstStyle/>
              <a:p>
                <a:pPr algn="ctr"/>
                <a:r>
                  <a:rPr lang="en-US" sz="2600" dirty="0">
                    <a:latin typeface="Super Mario 256" pitchFamily="2" charset="0"/>
                  </a:rPr>
                  <a:t>11</a:t>
                </a:r>
              </a:p>
            </p:txBody>
          </p:sp>
          <p:sp>
            <p:nvSpPr>
              <p:cNvPr id="2029" name="TextBox 2028">
                <a:extLst>
                  <a:ext uri="{FF2B5EF4-FFF2-40B4-BE49-F238E27FC236}">
                    <a16:creationId xmlns:a16="http://schemas.microsoft.com/office/drawing/2014/main" id="{F37B6192-1239-4DED-BF5A-BF25B2651001}"/>
                  </a:ext>
                </a:extLst>
              </p:cNvPr>
              <p:cNvSpPr txBox="1"/>
              <p:nvPr/>
            </p:nvSpPr>
            <p:spPr>
              <a:xfrm>
                <a:off x="2144716" y="1970107"/>
                <a:ext cx="371473"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nvGrpSpPr>
              <p:cNvPr id="2030" name="Group 2029">
                <a:extLst>
                  <a:ext uri="{FF2B5EF4-FFF2-40B4-BE49-F238E27FC236}">
                    <a16:creationId xmlns:a16="http://schemas.microsoft.com/office/drawing/2014/main" id="{142302BF-E00E-4CF0-B8DE-0A597E8A18CA}"/>
                  </a:ext>
                </a:extLst>
              </p:cNvPr>
              <p:cNvGrpSpPr/>
              <p:nvPr/>
            </p:nvGrpSpPr>
            <p:grpSpPr>
              <a:xfrm>
                <a:off x="876022" y="1154226"/>
                <a:ext cx="553006" cy="437148"/>
                <a:chOff x="876022" y="1154226"/>
                <a:chExt cx="553006" cy="437148"/>
              </a:xfrm>
            </p:grpSpPr>
            <p:sp>
              <p:nvSpPr>
                <p:cNvPr id="2053" name="TextBox 2052">
                  <a:extLst>
                    <a:ext uri="{FF2B5EF4-FFF2-40B4-BE49-F238E27FC236}">
                      <a16:creationId xmlns:a16="http://schemas.microsoft.com/office/drawing/2014/main" id="{F77E001E-4C65-4721-A6B4-E5F5D69ABA7D}"/>
                    </a:ext>
                  </a:extLst>
                </p:cNvPr>
                <p:cNvSpPr txBox="1"/>
                <p:nvPr/>
              </p:nvSpPr>
              <p:spPr>
                <a:xfrm>
                  <a:off x="876022" y="1391319"/>
                  <a:ext cx="553006" cy="200055"/>
                </a:xfrm>
                <a:prstGeom prst="rect">
                  <a:avLst/>
                </a:prstGeom>
                <a:noFill/>
                <a:effectLst/>
              </p:spPr>
              <p:txBody>
                <a:bodyPr wrap="square" rtlCol="0">
                  <a:spAutoFit/>
                </a:bodyPr>
                <a:lstStyle/>
                <a:p>
                  <a:r>
                    <a:rPr lang="en-US" sz="700" b="1" dirty="0">
                      <a:latin typeface="Montserrat" panose="00000500000000000000" pitchFamily="2" charset="0"/>
                    </a:rPr>
                    <a:t>1</a:t>
                  </a:r>
                  <a:r>
                    <a:rPr lang="en-US" sz="700" b="1" baseline="30000" dirty="0">
                      <a:latin typeface="Montserrat" panose="00000500000000000000" pitchFamily="2" charset="0"/>
                    </a:rPr>
                    <a:t>st</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054" name="Group 2053">
                  <a:extLst>
                    <a:ext uri="{FF2B5EF4-FFF2-40B4-BE49-F238E27FC236}">
                      <a16:creationId xmlns:a16="http://schemas.microsoft.com/office/drawing/2014/main" id="{3BC53BEF-82D6-4268-B115-52D8372E2121}"/>
                    </a:ext>
                  </a:extLst>
                </p:cNvPr>
                <p:cNvGrpSpPr/>
                <p:nvPr/>
              </p:nvGrpSpPr>
              <p:grpSpPr>
                <a:xfrm>
                  <a:off x="1000920" y="1154226"/>
                  <a:ext cx="303210" cy="285685"/>
                  <a:chOff x="-588960" y="2551191"/>
                  <a:chExt cx="303210" cy="285685"/>
                </a:xfrm>
              </p:grpSpPr>
              <p:sp>
                <p:nvSpPr>
                  <p:cNvPr id="2055" name="Rectangle 2054">
                    <a:extLst>
                      <a:ext uri="{FF2B5EF4-FFF2-40B4-BE49-F238E27FC236}">
                        <a16:creationId xmlns:a16="http://schemas.microsoft.com/office/drawing/2014/main" id="{1E2EF9F3-655B-4DAF-AD9D-550F0C4F219E}"/>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2" descr="http://www.mariowiki.com/images/2/29/PrincessPeachEmblem.png">
                    <a:extLst>
                      <a:ext uri="{FF2B5EF4-FFF2-40B4-BE49-F238E27FC236}">
                        <a16:creationId xmlns:a16="http://schemas.microsoft.com/office/drawing/2014/main" id="{0AD06A02-A235-4ACF-A6D7-26F1D645FB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57" name="TextBox 2056">
                    <a:extLst>
                      <a:ext uri="{FF2B5EF4-FFF2-40B4-BE49-F238E27FC236}">
                        <a16:creationId xmlns:a16="http://schemas.microsoft.com/office/drawing/2014/main" id="{5E5E00B4-18A1-4E06-AA1F-5F2C7DD5A3CD}"/>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2031" name="Group 2030">
                <a:extLst>
                  <a:ext uri="{FF2B5EF4-FFF2-40B4-BE49-F238E27FC236}">
                    <a16:creationId xmlns:a16="http://schemas.microsoft.com/office/drawing/2014/main" id="{48ED06A2-8D6B-4BD7-B59C-6360A2DA211B}"/>
                  </a:ext>
                </a:extLst>
              </p:cNvPr>
              <p:cNvGrpSpPr/>
              <p:nvPr/>
            </p:nvGrpSpPr>
            <p:grpSpPr>
              <a:xfrm>
                <a:off x="1636964" y="1154226"/>
                <a:ext cx="553006" cy="436354"/>
                <a:chOff x="1666597" y="1154226"/>
                <a:chExt cx="553006" cy="436354"/>
              </a:xfrm>
            </p:grpSpPr>
            <p:sp>
              <p:nvSpPr>
                <p:cNvPr id="2048" name="TextBox 2047">
                  <a:extLst>
                    <a:ext uri="{FF2B5EF4-FFF2-40B4-BE49-F238E27FC236}">
                      <a16:creationId xmlns:a16="http://schemas.microsoft.com/office/drawing/2014/main" id="{F976B53F-1E0E-4DF0-B591-BB64EC79CDE0}"/>
                    </a:ext>
                  </a:extLst>
                </p:cNvPr>
                <p:cNvSpPr txBox="1"/>
                <p:nvPr/>
              </p:nvSpPr>
              <p:spPr>
                <a:xfrm>
                  <a:off x="1666597" y="1390525"/>
                  <a:ext cx="553006" cy="200055"/>
                </a:xfrm>
                <a:prstGeom prst="rect">
                  <a:avLst/>
                </a:prstGeom>
                <a:noFill/>
                <a:effectLst/>
              </p:spPr>
              <p:txBody>
                <a:bodyPr wrap="square" rtlCol="0">
                  <a:spAutoFit/>
                </a:bodyPr>
                <a:lstStyle/>
                <a:p>
                  <a:r>
                    <a:rPr lang="en-US" sz="700" b="1" dirty="0">
                      <a:latin typeface="Montserrat" panose="00000500000000000000" pitchFamily="2" charset="0"/>
                    </a:rPr>
                    <a:t>2</a:t>
                  </a:r>
                  <a:r>
                    <a:rPr lang="en-US" sz="700" b="1" baseline="30000" dirty="0">
                      <a:latin typeface="Montserrat" panose="00000500000000000000" pitchFamily="2" charset="0"/>
                    </a:rPr>
                    <a:t>nd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049" name="Group 2048">
                  <a:extLst>
                    <a:ext uri="{FF2B5EF4-FFF2-40B4-BE49-F238E27FC236}">
                      <a16:creationId xmlns:a16="http://schemas.microsoft.com/office/drawing/2014/main" id="{5BA9E926-E0CE-4589-AF4A-07AE2521683A}"/>
                    </a:ext>
                  </a:extLst>
                </p:cNvPr>
                <p:cNvGrpSpPr/>
                <p:nvPr/>
              </p:nvGrpSpPr>
              <p:grpSpPr>
                <a:xfrm>
                  <a:off x="1791495" y="1154226"/>
                  <a:ext cx="303210" cy="285685"/>
                  <a:chOff x="-588960" y="2551191"/>
                  <a:chExt cx="303210" cy="285685"/>
                </a:xfrm>
              </p:grpSpPr>
              <p:sp>
                <p:nvSpPr>
                  <p:cNvPr id="2050" name="Rectangle 2049">
                    <a:extLst>
                      <a:ext uri="{FF2B5EF4-FFF2-40B4-BE49-F238E27FC236}">
                        <a16:creationId xmlns:a16="http://schemas.microsoft.com/office/drawing/2014/main" id="{DF2A77E6-9E2A-4105-AB14-6862D7C57C81}"/>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2" descr="http://www.mariowiki.com/images/2/29/PrincessPeachEmblem.png">
                    <a:extLst>
                      <a:ext uri="{FF2B5EF4-FFF2-40B4-BE49-F238E27FC236}">
                        <a16:creationId xmlns:a16="http://schemas.microsoft.com/office/drawing/2014/main" id="{1F5D209A-813B-4002-A74A-2281C76C427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52" name="TextBox 2051">
                    <a:extLst>
                      <a:ext uri="{FF2B5EF4-FFF2-40B4-BE49-F238E27FC236}">
                        <a16:creationId xmlns:a16="http://schemas.microsoft.com/office/drawing/2014/main" id="{A7DA0880-B64E-48C4-8CE7-8DA0C447F176}"/>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2032" name="Group 2031">
                <a:extLst>
                  <a:ext uri="{FF2B5EF4-FFF2-40B4-BE49-F238E27FC236}">
                    <a16:creationId xmlns:a16="http://schemas.microsoft.com/office/drawing/2014/main" id="{CA7242B5-473D-4FE5-B147-0E06373B4D73}"/>
                  </a:ext>
                </a:extLst>
              </p:cNvPr>
              <p:cNvGrpSpPr/>
              <p:nvPr/>
            </p:nvGrpSpPr>
            <p:grpSpPr>
              <a:xfrm>
                <a:off x="2397906" y="1154226"/>
                <a:ext cx="553006" cy="427623"/>
                <a:chOff x="2504797" y="1154226"/>
                <a:chExt cx="553006" cy="427623"/>
              </a:xfrm>
            </p:grpSpPr>
            <p:sp>
              <p:nvSpPr>
                <p:cNvPr id="2043" name="TextBox 2042">
                  <a:extLst>
                    <a:ext uri="{FF2B5EF4-FFF2-40B4-BE49-F238E27FC236}">
                      <a16:creationId xmlns:a16="http://schemas.microsoft.com/office/drawing/2014/main" id="{087D8A25-4FFB-4349-94FE-AEDF80323DEC}"/>
                    </a:ext>
                  </a:extLst>
                </p:cNvPr>
                <p:cNvSpPr txBox="1"/>
                <p:nvPr/>
              </p:nvSpPr>
              <p:spPr>
                <a:xfrm>
                  <a:off x="2504797" y="1381794"/>
                  <a:ext cx="553006" cy="200055"/>
                </a:xfrm>
                <a:prstGeom prst="rect">
                  <a:avLst/>
                </a:prstGeom>
                <a:noFill/>
                <a:effectLst/>
              </p:spPr>
              <p:txBody>
                <a:bodyPr wrap="square" rtlCol="0">
                  <a:spAutoFit/>
                </a:bodyPr>
                <a:lstStyle/>
                <a:p>
                  <a:r>
                    <a:rPr lang="en-US" sz="700" b="1" dirty="0">
                      <a:latin typeface="Montserrat" panose="00000500000000000000" pitchFamily="2" charset="0"/>
                    </a:rPr>
                    <a:t>3</a:t>
                  </a:r>
                  <a:r>
                    <a:rPr lang="en-US" sz="700" b="1" baseline="30000" dirty="0">
                      <a:latin typeface="Montserrat" panose="00000500000000000000" pitchFamily="2" charset="0"/>
                    </a:rPr>
                    <a:t>rd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044" name="Group 2043">
                  <a:extLst>
                    <a:ext uri="{FF2B5EF4-FFF2-40B4-BE49-F238E27FC236}">
                      <a16:creationId xmlns:a16="http://schemas.microsoft.com/office/drawing/2014/main" id="{FC678EC2-E560-4DA4-A6A3-E0110962FD17}"/>
                    </a:ext>
                  </a:extLst>
                </p:cNvPr>
                <p:cNvGrpSpPr/>
                <p:nvPr/>
              </p:nvGrpSpPr>
              <p:grpSpPr>
                <a:xfrm>
                  <a:off x="2629695" y="1154226"/>
                  <a:ext cx="303210" cy="285685"/>
                  <a:chOff x="-588960" y="2551191"/>
                  <a:chExt cx="303210" cy="285685"/>
                </a:xfrm>
              </p:grpSpPr>
              <p:sp>
                <p:nvSpPr>
                  <p:cNvPr id="2045" name="Rectangle 2044">
                    <a:extLst>
                      <a:ext uri="{FF2B5EF4-FFF2-40B4-BE49-F238E27FC236}">
                        <a16:creationId xmlns:a16="http://schemas.microsoft.com/office/drawing/2014/main" id="{0A2FE1C9-9451-4E6E-81B1-77BB29357DD8}"/>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6" name="Picture 2" descr="http://www.mariowiki.com/images/2/29/PrincessPeachEmblem.png">
                    <a:extLst>
                      <a:ext uri="{FF2B5EF4-FFF2-40B4-BE49-F238E27FC236}">
                        <a16:creationId xmlns:a16="http://schemas.microsoft.com/office/drawing/2014/main" id="{9E9D3DDC-0756-4FE1-9387-183FE466880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47" name="TextBox 2046">
                    <a:extLst>
                      <a:ext uri="{FF2B5EF4-FFF2-40B4-BE49-F238E27FC236}">
                        <a16:creationId xmlns:a16="http://schemas.microsoft.com/office/drawing/2014/main" id="{B5FEE2C3-5DCE-49AD-9747-F1BFAF9843E1}"/>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2033" name="Group 2032">
                <a:extLst>
                  <a:ext uri="{FF2B5EF4-FFF2-40B4-BE49-F238E27FC236}">
                    <a16:creationId xmlns:a16="http://schemas.microsoft.com/office/drawing/2014/main" id="{B171AB45-BC8E-4CA3-B393-C19F6AA21B5B}"/>
                  </a:ext>
                </a:extLst>
              </p:cNvPr>
              <p:cNvGrpSpPr/>
              <p:nvPr/>
            </p:nvGrpSpPr>
            <p:grpSpPr>
              <a:xfrm>
                <a:off x="3158847" y="1154226"/>
                <a:ext cx="553006" cy="417304"/>
                <a:chOff x="3158847" y="1154226"/>
                <a:chExt cx="553006" cy="417304"/>
              </a:xfrm>
            </p:grpSpPr>
            <p:sp>
              <p:nvSpPr>
                <p:cNvPr id="2038" name="TextBox 2037">
                  <a:extLst>
                    <a:ext uri="{FF2B5EF4-FFF2-40B4-BE49-F238E27FC236}">
                      <a16:creationId xmlns:a16="http://schemas.microsoft.com/office/drawing/2014/main" id="{9350FFA0-34E0-4527-B327-329821AB3F98}"/>
                    </a:ext>
                  </a:extLst>
                </p:cNvPr>
                <p:cNvSpPr txBox="1"/>
                <p:nvPr/>
              </p:nvSpPr>
              <p:spPr>
                <a:xfrm>
                  <a:off x="3158847" y="1371475"/>
                  <a:ext cx="553006" cy="200055"/>
                </a:xfrm>
                <a:prstGeom prst="rect">
                  <a:avLst/>
                </a:prstGeom>
                <a:noFill/>
                <a:effectLst/>
              </p:spPr>
              <p:txBody>
                <a:bodyPr wrap="square" rtlCol="0">
                  <a:spAutoFit/>
                </a:bodyPr>
                <a:lstStyle/>
                <a:p>
                  <a:r>
                    <a:rPr lang="en-US" sz="700" b="1" dirty="0">
                      <a:latin typeface="Montserrat" panose="00000500000000000000" pitchFamily="2" charset="0"/>
                    </a:rPr>
                    <a:t>4</a:t>
                  </a:r>
                  <a:r>
                    <a:rPr lang="en-US" sz="700" b="1" baseline="30000" dirty="0">
                      <a:latin typeface="Montserrat" panose="00000500000000000000" pitchFamily="2" charset="0"/>
                    </a:rPr>
                    <a:t>th</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039" name="Group 2038">
                  <a:extLst>
                    <a:ext uri="{FF2B5EF4-FFF2-40B4-BE49-F238E27FC236}">
                      <a16:creationId xmlns:a16="http://schemas.microsoft.com/office/drawing/2014/main" id="{1171790B-FBDF-46F7-AC02-FBCF21A2A3EE}"/>
                    </a:ext>
                  </a:extLst>
                </p:cNvPr>
                <p:cNvGrpSpPr/>
                <p:nvPr/>
              </p:nvGrpSpPr>
              <p:grpSpPr>
                <a:xfrm>
                  <a:off x="3283745" y="1154226"/>
                  <a:ext cx="303210" cy="285685"/>
                  <a:chOff x="-588960" y="2551191"/>
                  <a:chExt cx="303210" cy="285685"/>
                </a:xfrm>
              </p:grpSpPr>
              <p:sp>
                <p:nvSpPr>
                  <p:cNvPr id="2040" name="Rectangle 2039">
                    <a:extLst>
                      <a:ext uri="{FF2B5EF4-FFF2-40B4-BE49-F238E27FC236}">
                        <a16:creationId xmlns:a16="http://schemas.microsoft.com/office/drawing/2014/main" id="{6C09E204-9C30-4D84-8B8C-362B57F415B8}"/>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1" name="Picture 2" descr="http://www.mariowiki.com/images/2/29/PrincessPeachEmblem.png">
                    <a:extLst>
                      <a:ext uri="{FF2B5EF4-FFF2-40B4-BE49-F238E27FC236}">
                        <a16:creationId xmlns:a16="http://schemas.microsoft.com/office/drawing/2014/main" id="{6ACCEBEC-3BBA-4EE5-8DF0-CDC8AF8273A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42" name="TextBox 2041">
                    <a:extLst>
                      <a:ext uri="{FF2B5EF4-FFF2-40B4-BE49-F238E27FC236}">
                        <a16:creationId xmlns:a16="http://schemas.microsoft.com/office/drawing/2014/main" id="{1B4C999C-354F-4928-A1FA-F498AC9D74E9}"/>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sp>
            <p:nvSpPr>
              <p:cNvPr id="2034" name="TextBox 2033">
                <a:extLst>
                  <a:ext uri="{FF2B5EF4-FFF2-40B4-BE49-F238E27FC236}">
                    <a16:creationId xmlns:a16="http://schemas.microsoft.com/office/drawing/2014/main" id="{4ABD08DB-05DD-4261-BEFE-843E4118DDB2}"/>
                  </a:ext>
                </a:extLst>
              </p:cNvPr>
              <p:cNvSpPr txBox="1"/>
              <p:nvPr/>
            </p:nvSpPr>
            <p:spPr>
              <a:xfrm>
                <a:off x="947130"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2035" name="TextBox 2034">
                <a:extLst>
                  <a:ext uri="{FF2B5EF4-FFF2-40B4-BE49-F238E27FC236}">
                    <a16:creationId xmlns:a16="http://schemas.microsoft.com/office/drawing/2014/main" id="{E631DD3C-0AB1-4ECD-A488-21CD4C4C54CB}"/>
                  </a:ext>
                </a:extLst>
              </p:cNvPr>
              <p:cNvSpPr txBox="1"/>
              <p:nvPr/>
            </p:nvSpPr>
            <p:spPr>
              <a:xfrm>
                <a:off x="1725005" y="685800"/>
                <a:ext cx="789595" cy="261610"/>
              </a:xfrm>
              <a:prstGeom prst="rect">
                <a:avLst/>
              </a:prstGeom>
              <a:noFill/>
            </p:spPr>
            <p:txBody>
              <a:bodyPr wrap="square" rtlCol="0">
                <a:spAutoFit/>
              </a:bodyPr>
              <a:lstStyle/>
              <a:p>
                <a:pPr algn="ctr"/>
                <a:r>
                  <a:rPr lang="en-US" sz="1050" dirty="0" err="1">
                    <a:latin typeface="Super Mario 256" pitchFamily="2" charset="0"/>
                  </a:rPr>
                  <a:t>rd</a:t>
                </a:r>
                <a:endParaRPr lang="en-US" sz="800" dirty="0">
                  <a:latin typeface="Super Mario 256" pitchFamily="2" charset="0"/>
                </a:endParaRPr>
              </a:p>
            </p:txBody>
          </p:sp>
          <p:sp>
            <p:nvSpPr>
              <p:cNvPr id="2036" name="TextBox 2035">
                <a:extLst>
                  <a:ext uri="{FF2B5EF4-FFF2-40B4-BE49-F238E27FC236}">
                    <a16:creationId xmlns:a16="http://schemas.microsoft.com/office/drawing/2014/main" id="{40037C8B-E0A0-4E02-8A96-9E2CC5BD1E8E}"/>
                  </a:ext>
                </a:extLst>
              </p:cNvPr>
              <p:cNvSpPr txBox="1"/>
              <p:nvPr/>
            </p:nvSpPr>
            <p:spPr>
              <a:xfrm>
                <a:off x="248700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2037" name="TextBox 2036">
                <a:extLst>
                  <a:ext uri="{FF2B5EF4-FFF2-40B4-BE49-F238E27FC236}">
                    <a16:creationId xmlns:a16="http://schemas.microsoft.com/office/drawing/2014/main" id="{C83108A8-BF59-4EB0-988E-F0AF86891C5E}"/>
                  </a:ext>
                </a:extLst>
              </p:cNvPr>
              <p:cNvSpPr txBox="1"/>
              <p:nvPr/>
            </p:nvSpPr>
            <p:spPr>
              <a:xfrm>
                <a:off x="331885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grpSp>
        <p:grpSp>
          <p:nvGrpSpPr>
            <p:cNvPr id="2130" name="Group 2129">
              <a:extLst>
                <a:ext uri="{FF2B5EF4-FFF2-40B4-BE49-F238E27FC236}">
                  <a16:creationId xmlns:a16="http://schemas.microsoft.com/office/drawing/2014/main" id="{E6E175AB-A1BE-41A9-85FB-C63609A17653}"/>
                </a:ext>
              </a:extLst>
            </p:cNvPr>
            <p:cNvGrpSpPr/>
            <p:nvPr/>
          </p:nvGrpSpPr>
          <p:grpSpPr>
            <a:xfrm>
              <a:off x="3886200" y="2514635"/>
              <a:ext cx="3371850" cy="2286000"/>
              <a:chOff x="685800" y="228635"/>
              <a:chExt cx="3371850" cy="2286000"/>
            </a:xfrm>
          </p:grpSpPr>
          <p:grpSp>
            <p:nvGrpSpPr>
              <p:cNvPr id="2131" name="Group 2130">
                <a:extLst>
                  <a:ext uri="{FF2B5EF4-FFF2-40B4-BE49-F238E27FC236}">
                    <a16:creationId xmlns:a16="http://schemas.microsoft.com/office/drawing/2014/main" id="{03194E08-EB4C-460F-84D3-1B5408CB7609}"/>
                  </a:ext>
                </a:extLst>
              </p:cNvPr>
              <p:cNvGrpSpPr/>
              <p:nvPr/>
            </p:nvGrpSpPr>
            <p:grpSpPr>
              <a:xfrm>
                <a:off x="685800" y="228635"/>
                <a:ext cx="3200400" cy="2286000"/>
                <a:chOff x="401070" y="442277"/>
                <a:chExt cx="4957326" cy="3201352"/>
              </a:xfrm>
            </p:grpSpPr>
            <p:grpSp>
              <p:nvGrpSpPr>
                <p:cNvPr id="2171" name="Group 2170">
                  <a:extLst>
                    <a:ext uri="{FF2B5EF4-FFF2-40B4-BE49-F238E27FC236}">
                      <a16:creationId xmlns:a16="http://schemas.microsoft.com/office/drawing/2014/main" id="{D149EA8C-DDC9-4EA1-8046-597BA8417B1A}"/>
                    </a:ext>
                  </a:extLst>
                </p:cNvPr>
                <p:cNvGrpSpPr/>
                <p:nvPr/>
              </p:nvGrpSpPr>
              <p:grpSpPr>
                <a:xfrm>
                  <a:off x="401070" y="442277"/>
                  <a:ext cx="2496066" cy="3201352"/>
                  <a:chOff x="-6175887" y="7838768"/>
                  <a:chExt cx="2496066" cy="3201352"/>
                </a:xfrm>
              </p:grpSpPr>
              <p:pic>
                <p:nvPicPr>
                  <p:cNvPr id="2208" name="Picture 2" descr="http://www.auntiepixelante.com/wp-content/uploads/2009/07/supermariobrosbeginning.png">
                    <a:extLst>
                      <a:ext uri="{FF2B5EF4-FFF2-40B4-BE49-F238E27FC236}">
                        <a16:creationId xmlns:a16="http://schemas.microsoft.com/office/drawing/2014/main" id="{72020D50-AB79-42BA-9323-9FE33FC43D9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2209" name="Picture 2" descr="http://www.auntiepixelante.com/wp-content/uploads/2009/07/supermariobrosbeginning.png">
                    <a:extLst>
                      <a:ext uri="{FF2B5EF4-FFF2-40B4-BE49-F238E27FC236}">
                        <a16:creationId xmlns:a16="http://schemas.microsoft.com/office/drawing/2014/main" id="{EE85C7E0-C5EF-482F-8BA7-D6C3661EECEF}"/>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2210" name="Picture 2" descr="http://www.auntiepixelante.com/wp-content/uploads/2009/07/supermariobrosbeginning.png">
                    <a:extLst>
                      <a:ext uri="{FF2B5EF4-FFF2-40B4-BE49-F238E27FC236}">
                        <a16:creationId xmlns:a16="http://schemas.microsoft.com/office/drawing/2014/main" id="{6285A276-3326-4FDC-ABB0-0F398B8007A3}"/>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2211" name="Picture 2" descr="http://images3.wikia.nocookie.net/__cb20100526001320/wii/images/d/df/800px-Brick_Blocks-1-.png">
                    <a:extLst>
                      <a:ext uri="{FF2B5EF4-FFF2-40B4-BE49-F238E27FC236}">
                        <a16:creationId xmlns:a16="http://schemas.microsoft.com/office/drawing/2014/main" id="{410F7D15-E8F4-427B-B1B3-59AE9195CF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2" name="Picture 2" descr="http://images3.wikia.nocookie.net/__cb20100526001320/wii/images/d/df/800px-Brick_Blocks-1-.png">
                    <a:extLst>
                      <a:ext uri="{FF2B5EF4-FFF2-40B4-BE49-F238E27FC236}">
                        <a16:creationId xmlns:a16="http://schemas.microsoft.com/office/drawing/2014/main" id="{74B7E7C4-AD30-448D-87A1-B3DDAFBB0B0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3" name="Picture 2" descr="http://images3.wikia.nocookie.net/__cb20100526001320/wii/images/d/df/800px-Brick_Blocks-1-.png">
                    <a:extLst>
                      <a:ext uri="{FF2B5EF4-FFF2-40B4-BE49-F238E27FC236}">
                        <a16:creationId xmlns:a16="http://schemas.microsoft.com/office/drawing/2014/main" id="{43E70FD2-8167-4793-A246-A7F7FC57284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4" name="Picture 2" descr="http://images3.wikia.nocookie.net/__cb20100526001320/wii/images/d/df/800px-Brick_Blocks-1-.png">
                    <a:extLst>
                      <a:ext uri="{FF2B5EF4-FFF2-40B4-BE49-F238E27FC236}">
                        <a16:creationId xmlns:a16="http://schemas.microsoft.com/office/drawing/2014/main" id="{14800909-7430-46D4-ADCC-E0AF5CD0E23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5" name="Picture 2" descr="http://images3.wikia.nocookie.net/__cb20100526001320/wii/images/d/df/800px-Brick_Blocks-1-.png">
                    <a:extLst>
                      <a:ext uri="{FF2B5EF4-FFF2-40B4-BE49-F238E27FC236}">
                        <a16:creationId xmlns:a16="http://schemas.microsoft.com/office/drawing/2014/main" id="{76B9A2A3-2422-4020-AF38-58AC4E6B901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6" name="Picture 2" descr="http://images3.wikia.nocookie.net/__cb20100526001320/wii/images/d/df/800px-Brick_Blocks-1-.png">
                    <a:extLst>
                      <a:ext uri="{FF2B5EF4-FFF2-40B4-BE49-F238E27FC236}">
                        <a16:creationId xmlns:a16="http://schemas.microsoft.com/office/drawing/2014/main" id="{6FDE6550-8CFB-438F-86F3-20180E7AA0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7" name="Picture 2" descr="http://images3.wikia.nocookie.net/__cb20100526001320/wii/images/d/df/800px-Brick_Blocks-1-.png">
                    <a:extLst>
                      <a:ext uri="{FF2B5EF4-FFF2-40B4-BE49-F238E27FC236}">
                        <a16:creationId xmlns:a16="http://schemas.microsoft.com/office/drawing/2014/main" id="{5B9FD802-681F-4A23-AA9C-DC95E2B0908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8" name="Picture 2" descr="http://images3.wikia.nocookie.net/__cb20100526001320/wii/images/d/df/800px-Brick_Blocks-1-.png">
                    <a:extLst>
                      <a:ext uri="{FF2B5EF4-FFF2-40B4-BE49-F238E27FC236}">
                        <a16:creationId xmlns:a16="http://schemas.microsoft.com/office/drawing/2014/main" id="{93209FFB-71F7-4381-A9FF-2E694CCE256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19" name="Picture 2" descr="http://images3.wikia.nocookie.net/__cb20100526001320/wii/images/d/df/800px-Brick_Blocks-1-.png">
                    <a:extLst>
                      <a:ext uri="{FF2B5EF4-FFF2-40B4-BE49-F238E27FC236}">
                        <a16:creationId xmlns:a16="http://schemas.microsoft.com/office/drawing/2014/main" id="{9946D12C-FB36-4C6C-91C9-EDB2792FBC0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0" name="Picture 2" descr="http://images3.wikia.nocookie.net/__cb20100526001320/wii/images/d/df/800px-Brick_Blocks-1-.png">
                    <a:extLst>
                      <a:ext uri="{FF2B5EF4-FFF2-40B4-BE49-F238E27FC236}">
                        <a16:creationId xmlns:a16="http://schemas.microsoft.com/office/drawing/2014/main" id="{AB7C655C-87DD-4C3F-B463-A7E2121B11E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1" name="Picture 2" descr="http://images3.wikia.nocookie.net/__cb20100526001320/wii/images/d/df/800px-Brick_Blocks-1-.png">
                    <a:extLst>
                      <a:ext uri="{FF2B5EF4-FFF2-40B4-BE49-F238E27FC236}">
                        <a16:creationId xmlns:a16="http://schemas.microsoft.com/office/drawing/2014/main" id="{485D0D4F-F172-4A77-AA99-9CC942C4AC5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2" name="Picture 2" descr="http://images3.wikia.nocookie.net/__cb20100526001320/wii/images/d/df/800px-Brick_Blocks-1-.png">
                    <a:extLst>
                      <a:ext uri="{FF2B5EF4-FFF2-40B4-BE49-F238E27FC236}">
                        <a16:creationId xmlns:a16="http://schemas.microsoft.com/office/drawing/2014/main" id="{0E49F631-16B2-4683-83BA-899E81FB593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3" name="Picture 2" descr="http://images3.wikia.nocookie.net/__cb20100526001320/wii/images/d/df/800px-Brick_Blocks-1-.png">
                    <a:extLst>
                      <a:ext uri="{FF2B5EF4-FFF2-40B4-BE49-F238E27FC236}">
                        <a16:creationId xmlns:a16="http://schemas.microsoft.com/office/drawing/2014/main" id="{B786BE8A-B0BF-43AF-AF7C-D7BDE2461EF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4" name="Picture 2" descr="http://images3.wikia.nocookie.net/__cb20100526001320/wii/images/d/df/800px-Brick_Blocks-1-.png">
                    <a:extLst>
                      <a:ext uri="{FF2B5EF4-FFF2-40B4-BE49-F238E27FC236}">
                        <a16:creationId xmlns:a16="http://schemas.microsoft.com/office/drawing/2014/main" id="{E30F67EF-A8DD-40A8-AA56-C9A1077554A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5" name="Picture 2" descr="http://images3.wikia.nocookie.net/__cb20100526001320/wii/images/d/df/800px-Brick_Blocks-1-.png">
                    <a:extLst>
                      <a:ext uri="{FF2B5EF4-FFF2-40B4-BE49-F238E27FC236}">
                        <a16:creationId xmlns:a16="http://schemas.microsoft.com/office/drawing/2014/main" id="{951FD6DB-AC99-4720-86ED-EE9A2057EE0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6" name="Picture 2" descr="http://images3.wikia.nocookie.net/__cb20100526001320/wii/images/d/df/800px-Brick_Blocks-1-.png">
                    <a:extLst>
                      <a:ext uri="{FF2B5EF4-FFF2-40B4-BE49-F238E27FC236}">
                        <a16:creationId xmlns:a16="http://schemas.microsoft.com/office/drawing/2014/main" id="{B8C74507-24F6-49E4-9C63-E7BF3698E0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27" name="Picture 2" descr="http://images3.wikia.nocookie.net/__cb20100526001320/wii/images/d/df/800px-Brick_Blocks-1-.png">
                    <a:extLst>
                      <a:ext uri="{FF2B5EF4-FFF2-40B4-BE49-F238E27FC236}">
                        <a16:creationId xmlns:a16="http://schemas.microsoft.com/office/drawing/2014/main" id="{45D285A7-64D2-4899-B635-A54E8200683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228" name="Rectangle 2227">
                    <a:extLst>
                      <a:ext uri="{FF2B5EF4-FFF2-40B4-BE49-F238E27FC236}">
                        <a16:creationId xmlns:a16="http://schemas.microsoft.com/office/drawing/2014/main" id="{214D06D7-9CFB-4DDC-8E35-6CAE807CE015}"/>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9" name="Picture 2" descr="http://images3.wikia.nocookie.net/__cb20100526001320/wii/images/d/df/800px-Brick_Blocks-1-.png">
                    <a:extLst>
                      <a:ext uri="{FF2B5EF4-FFF2-40B4-BE49-F238E27FC236}">
                        <a16:creationId xmlns:a16="http://schemas.microsoft.com/office/drawing/2014/main" id="{AC7D6B0A-8576-4533-ADE2-68A42952339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30" name="Picture 2" descr="http://images3.wikia.nocookie.net/__cb20100526001320/wii/images/d/df/800px-Brick_Blocks-1-.png">
                    <a:extLst>
                      <a:ext uri="{FF2B5EF4-FFF2-40B4-BE49-F238E27FC236}">
                        <a16:creationId xmlns:a16="http://schemas.microsoft.com/office/drawing/2014/main" id="{BD8B58A9-EF84-4A2C-A566-BB60FF10DDA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231" name="Picture 2" descr="http://www.auntiepixelante.com/wp-content/uploads/2009/07/supermariobrosbeginning.png">
                    <a:extLst>
                      <a:ext uri="{FF2B5EF4-FFF2-40B4-BE49-F238E27FC236}">
                        <a16:creationId xmlns:a16="http://schemas.microsoft.com/office/drawing/2014/main" id="{AF8B9816-7221-469C-8ED4-A027F6911BE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32" name="Picture 2" descr="http://www.auntiepixelante.com/wp-content/uploads/2009/07/supermariobrosbeginning.png">
                    <a:extLst>
                      <a:ext uri="{FF2B5EF4-FFF2-40B4-BE49-F238E27FC236}">
                        <a16:creationId xmlns:a16="http://schemas.microsoft.com/office/drawing/2014/main" id="{F5B728C0-601A-40E6-8843-1FE8F0BAD92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33" name="Picture 2" descr="http://www.auntiepixelante.com/wp-content/uploads/2009/07/supermariobrosbeginning.png">
                    <a:extLst>
                      <a:ext uri="{FF2B5EF4-FFF2-40B4-BE49-F238E27FC236}">
                        <a16:creationId xmlns:a16="http://schemas.microsoft.com/office/drawing/2014/main" id="{477CE9AD-7E67-4EB3-99FF-1713DCA964CB}"/>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34" name="Picture 2" descr="http://www.auntiepixelante.com/wp-content/uploads/2009/07/supermariobrosbeginning.png">
                    <a:extLst>
                      <a:ext uri="{FF2B5EF4-FFF2-40B4-BE49-F238E27FC236}">
                        <a16:creationId xmlns:a16="http://schemas.microsoft.com/office/drawing/2014/main" id="{E0E78D9E-D036-48B5-9F19-9859AB5C8010}"/>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35" name="Picture 2" descr="http://www.auntiepixelante.com/wp-content/uploads/2009/07/supermariobrosbeginning.png">
                    <a:extLst>
                      <a:ext uri="{FF2B5EF4-FFF2-40B4-BE49-F238E27FC236}">
                        <a16:creationId xmlns:a16="http://schemas.microsoft.com/office/drawing/2014/main" id="{A3516134-11A5-4F81-957B-1527F19B5DC5}"/>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36" name="Picture 2" descr="http://www.auntiepixelante.com/wp-content/uploads/2009/07/supermariobrosbeginning.png">
                    <a:extLst>
                      <a:ext uri="{FF2B5EF4-FFF2-40B4-BE49-F238E27FC236}">
                        <a16:creationId xmlns:a16="http://schemas.microsoft.com/office/drawing/2014/main" id="{1B5BDC8B-F95B-4AF6-B78D-33E1F755375C}"/>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37" name="Picture 2" descr="http://www.auntiepixelante.com/wp-content/uploads/2009/07/supermariobrosbeginning.png">
                    <a:extLst>
                      <a:ext uri="{FF2B5EF4-FFF2-40B4-BE49-F238E27FC236}">
                        <a16:creationId xmlns:a16="http://schemas.microsoft.com/office/drawing/2014/main" id="{A5E9CDB7-3F44-423A-83CD-4F4094D4E343}"/>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238" name="Picture 2" descr="http://www.auntiepixelante.com/wp-content/uploads/2009/07/supermariobrosbeginning.png">
                    <a:extLst>
                      <a:ext uri="{FF2B5EF4-FFF2-40B4-BE49-F238E27FC236}">
                        <a16:creationId xmlns:a16="http://schemas.microsoft.com/office/drawing/2014/main" id="{5D35BB68-3302-43C6-863C-35C197711A0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239" name="Picture 2" descr="http://www.auntiepixelante.com/wp-content/uploads/2009/07/supermariobrosbeginning.png">
                    <a:extLst>
                      <a:ext uri="{FF2B5EF4-FFF2-40B4-BE49-F238E27FC236}">
                        <a16:creationId xmlns:a16="http://schemas.microsoft.com/office/drawing/2014/main" id="{59B2A0A9-E94E-40BD-B766-F5432BFED4A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240" name="Picture 2" descr="http://www.auntiepixelante.com/wp-content/uploads/2009/07/supermariobrosbeginning.png">
                    <a:extLst>
                      <a:ext uri="{FF2B5EF4-FFF2-40B4-BE49-F238E27FC236}">
                        <a16:creationId xmlns:a16="http://schemas.microsoft.com/office/drawing/2014/main" id="{5AB54D68-1E54-41F5-9DE6-722AEEB6885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241" name="Picture 2" descr="http://www.auntiepixelante.com/wp-content/uploads/2009/07/supermariobrosbeginning.png">
                    <a:extLst>
                      <a:ext uri="{FF2B5EF4-FFF2-40B4-BE49-F238E27FC236}">
                        <a16:creationId xmlns:a16="http://schemas.microsoft.com/office/drawing/2014/main" id="{E5FE38F8-E603-44D4-87EC-0BFE31BE46D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242" name="Picture 2" descr="http://www.auntiepixelante.com/wp-content/uploads/2009/07/supermariobrosbeginning.png">
                    <a:extLst>
                      <a:ext uri="{FF2B5EF4-FFF2-40B4-BE49-F238E27FC236}">
                        <a16:creationId xmlns:a16="http://schemas.microsoft.com/office/drawing/2014/main" id="{FA55918A-FED7-449B-B0FE-29B29DAE8A7D}"/>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72" name="Group 2171">
                  <a:extLst>
                    <a:ext uri="{FF2B5EF4-FFF2-40B4-BE49-F238E27FC236}">
                      <a16:creationId xmlns:a16="http://schemas.microsoft.com/office/drawing/2014/main" id="{80B4B084-2D3E-4327-9081-6B545094A853}"/>
                    </a:ext>
                  </a:extLst>
                </p:cNvPr>
                <p:cNvGrpSpPr/>
                <p:nvPr/>
              </p:nvGrpSpPr>
              <p:grpSpPr>
                <a:xfrm>
                  <a:off x="2862330" y="442277"/>
                  <a:ext cx="2496066" cy="3201352"/>
                  <a:chOff x="-6175887" y="7838768"/>
                  <a:chExt cx="2496066" cy="3201352"/>
                </a:xfrm>
              </p:grpSpPr>
              <p:pic>
                <p:nvPicPr>
                  <p:cNvPr id="2173" name="Picture 2" descr="http://www.auntiepixelante.com/wp-content/uploads/2009/07/supermariobrosbeginning.png">
                    <a:extLst>
                      <a:ext uri="{FF2B5EF4-FFF2-40B4-BE49-F238E27FC236}">
                        <a16:creationId xmlns:a16="http://schemas.microsoft.com/office/drawing/2014/main" id="{53AC609B-A4E8-438F-8935-782FEE2BF9D9}"/>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t="567" b="2"/>
                  <a:stretch/>
                </p:blipFill>
                <p:spPr bwMode="auto">
                  <a:xfrm>
                    <a:off x="-6175887" y="7844592"/>
                    <a:ext cx="2493929" cy="2025650"/>
                  </a:xfrm>
                  <a:prstGeom prst="rect">
                    <a:avLst/>
                  </a:prstGeom>
                  <a:noFill/>
                  <a:extLst>
                    <a:ext uri="{909E8E84-426E-40DD-AFC4-6F175D3DCCD1}">
                      <a14:hiddenFill xmlns:a14="http://schemas.microsoft.com/office/drawing/2010/main">
                        <a:solidFill>
                          <a:srgbClr val="FFFFFF"/>
                        </a:solidFill>
                      </a14:hiddenFill>
                    </a:ext>
                  </a:extLst>
                </p:spPr>
              </p:pic>
              <p:pic>
                <p:nvPicPr>
                  <p:cNvPr id="2174" name="Picture 2" descr="http://www.auntiepixelante.com/wp-content/uploads/2009/07/supermariobrosbeginning.png">
                    <a:extLst>
                      <a:ext uri="{FF2B5EF4-FFF2-40B4-BE49-F238E27FC236}">
                        <a16:creationId xmlns:a16="http://schemas.microsoft.com/office/drawing/2014/main" id="{DCF518C1-B5E3-4B4B-BE7A-2125E1635825}"/>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216" t="21159" r="47414" b="14031"/>
                  <a:stretch/>
                </p:blipFill>
                <p:spPr bwMode="auto">
                  <a:xfrm>
                    <a:off x="-4864100" y="8328858"/>
                    <a:ext cx="552450" cy="472242"/>
                  </a:xfrm>
                  <a:prstGeom prst="rect">
                    <a:avLst/>
                  </a:prstGeom>
                  <a:noFill/>
                  <a:extLst>
                    <a:ext uri="{909E8E84-426E-40DD-AFC4-6F175D3DCCD1}">
                      <a14:hiddenFill xmlns:a14="http://schemas.microsoft.com/office/drawing/2010/main">
                        <a:solidFill>
                          <a:srgbClr val="FFFFFF"/>
                        </a:solidFill>
                      </a14:hiddenFill>
                    </a:ext>
                  </a:extLst>
                </p:spPr>
              </p:pic>
              <p:pic>
                <p:nvPicPr>
                  <p:cNvPr id="2175" name="Picture 2" descr="http://www.auntiepixelante.com/wp-content/uploads/2009/07/supermariobrosbeginning.png">
                    <a:extLst>
                      <a:ext uri="{FF2B5EF4-FFF2-40B4-BE49-F238E27FC236}">
                        <a16:creationId xmlns:a16="http://schemas.microsoft.com/office/drawing/2014/main" id="{C312D51A-AD98-40A2-9330-DB0DA43032A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 r="11901"/>
                  <a:stretch/>
                </p:blipFill>
                <p:spPr bwMode="auto">
                  <a:xfrm>
                    <a:off x="-6021169" y="9482540"/>
                    <a:ext cx="2062702" cy="672549"/>
                  </a:xfrm>
                  <a:prstGeom prst="rect">
                    <a:avLst/>
                  </a:prstGeom>
                  <a:noFill/>
                  <a:extLst>
                    <a:ext uri="{909E8E84-426E-40DD-AFC4-6F175D3DCCD1}">
                      <a14:hiddenFill xmlns:a14="http://schemas.microsoft.com/office/drawing/2010/main">
                        <a:solidFill>
                          <a:srgbClr val="FFFFFF"/>
                        </a:solidFill>
                      </a14:hiddenFill>
                    </a:ext>
                  </a:extLst>
                </p:spPr>
              </p:pic>
              <p:pic>
                <p:nvPicPr>
                  <p:cNvPr id="2176" name="Picture 2" descr="http://images3.wikia.nocookie.net/__cb20100526001320/wii/images/d/df/800px-Brick_Blocks-1-.png">
                    <a:extLst>
                      <a:ext uri="{FF2B5EF4-FFF2-40B4-BE49-F238E27FC236}">
                        <a16:creationId xmlns:a16="http://schemas.microsoft.com/office/drawing/2014/main" id="{1EE4E797-1CBF-4DB3-B315-7E9A91799A1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507584"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77" name="Picture 2" descr="http://images3.wikia.nocookie.net/__cb20100526001320/wii/images/d/df/800px-Brick_Blocks-1-.png">
                    <a:extLst>
                      <a:ext uri="{FF2B5EF4-FFF2-40B4-BE49-F238E27FC236}">
                        <a16:creationId xmlns:a16="http://schemas.microsoft.com/office/drawing/2014/main" id="{C55BF9B5-2504-4AFF-9702-64559EC605D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657919"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78" name="Picture 2" descr="http://images3.wikia.nocookie.net/__cb20100526001320/wii/images/d/df/800px-Brick_Blocks-1-.png">
                    <a:extLst>
                      <a:ext uri="{FF2B5EF4-FFF2-40B4-BE49-F238E27FC236}">
                        <a16:creationId xmlns:a16="http://schemas.microsoft.com/office/drawing/2014/main" id="{5B4C8F29-0033-479D-9325-E10489C167E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809243"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79" name="Picture 2" descr="http://images3.wikia.nocookie.net/__cb20100526001320/wii/images/d/df/800px-Brick_Blocks-1-.png">
                    <a:extLst>
                      <a:ext uri="{FF2B5EF4-FFF2-40B4-BE49-F238E27FC236}">
                        <a16:creationId xmlns:a16="http://schemas.microsoft.com/office/drawing/2014/main" id="{7D297A6D-2E79-42EE-8AD8-9318EC27FD2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959578"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0" name="Picture 2" descr="http://images3.wikia.nocookie.net/__cb20100526001320/wii/images/d/df/800px-Brick_Blocks-1-.png">
                    <a:extLst>
                      <a:ext uri="{FF2B5EF4-FFF2-40B4-BE49-F238E27FC236}">
                        <a16:creationId xmlns:a16="http://schemas.microsoft.com/office/drawing/2014/main" id="{40C92D30-D963-4559-814E-514362FBCAE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904267" y="9851169"/>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1" name="Picture 2" descr="http://images3.wikia.nocookie.net/__cb20100526001320/wii/images/d/df/800px-Brick_Blocks-1-.png">
                    <a:extLst>
                      <a:ext uri="{FF2B5EF4-FFF2-40B4-BE49-F238E27FC236}">
                        <a16:creationId xmlns:a16="http://schemas.microsoft.com/office/drawing/2014/main" id="{61A9A583-1255-48D0-9E6E-D9BA218BEB5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054601"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2" name="Picture 2" descr="http://images3.wikia.nocookie.net/__cb20100526001320/wii/images/d/df/800px-Brick_Blocks-1-.png">
                    <a:extLst>
                      <a:ext uri="{FF2B5EF4-FFF2-40B4-BE49-F238E27FC236}">
                        <a16:creationId xmlns:a16="http://schemas.microsoft.com/office/drawing/2014/main" id="{1C95C62B-E446-418B-89CE-D5A0649A88C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205925" y="984933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3" name="Picture 2" descr="http://images3.wikia.nocookie.net/__cb20100526001320/wii/images/d/df/800px-Brick_Blocks-1-.png">
                    <a:extLst>
                      <a:ext uri="{FF2B5EF4-FFF2-40B4-BE49-F238E27FC236}">
                        <a16:creationId xmlns:a16="http://schemas.microsoft.com/office/drawing/2014/main" id="{6472F816-AD9F-4BD2-AC6B-C53867F3A11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4356260" y="985025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4" name="Picture 2" descr="http://images3.wikia.nocookie.net/__cb20100526001320/wii/images/d/df/800px-Brick_Blocks-1-.png">
                    <a:extLst>
                      <a:ext uri="{FF2B5EF4-FFF2-40B4-BE49-F238E27FC236}">
                        <a16:creationId xmlns:a16="http://schemas.microsoft.com/office/drawing/2014/main" id="{2E31442E-8DF4-453B-85DE-07D5CE1A352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711579"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5" name="Picture 2" descr="http://images3.wikia.nocookie.net/__cb20100526001320/wii/images/d/df/800px-Brick_Blocks-1-.png">
                    <a:extLst>
                      <a:ext uri="{FF2B5EF4-FFF2-40B4-BE49-F238E27FC236}">
                        <a16:creationId xmlns:a16="http://schemas.microsoft.com/office/drawing/2014/main" id="{859DC220-BE27-4DA1-A5B0-0688400F30D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861914"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6" name="Picture 2" descr="http://images3.wikia.nocookie.net/__cb20100526001320/wii/images/d/df/800px-Brick_Blocks-1-.png">
                    <a:extLst>
                      <a:ext uri="{FF2B5EF4-FFF2-40B4-BE49-F238E27FC236}">
                        <a16:creationId xmlns:a16="http://schemas.microsoft.com/office/drawing/2014/main" id="{04E17818-CFE4-47B3-81F0-4CCEEF1C19B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013238"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7" name="Picture 2" descr="http://images3.wikia.nocookie.net/__cb20100526001320/wii/images/d/df/800px-Brick_Blocks-1-.png">
                    <a:extLst>
                      <a:ext uri="{FF2B5EF4-FFF2-40B4-BE49-F238E27FC236}">
                        <a16:creationId xmlns:a16="http://schemas.microsoft.com/office/drawing/2014/main" id="{C9CDAB14-AD47-4381-AFB2-A3850173C102}"/>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63573"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8" name="Picture 2" descr="http://images3.wikia.nocookie.net/__cb20100526001320/wii/images/d/df/800px-Brick_Blocks-1-.png">
                    <a:extLst>
                      <a:ext uri="{FF2B5EF4-FFF2-40B4-BE49-F238E27FC236}">
                        <a16:creationId xmlns:a16="http://schemas.microsoft.com/office/drawing/2014/main" id="{377D1A96-7FED-40D6-8687-56891DD76C7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108261" y="9850741"/>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89" name="Picture 2" descr="http://images3.wikia.nocookie.net/__cb20100526001320/wii/images/d/df/800px-Brick_Blocks-1-.png">
                    <a:extLst>
                      <a:ext uri="{FF2B5EF4-FFF2-40B4-BE49-F238E27FC236}">
                        <a16:creationId xmlns:a16="http://schemas.microsoft.com/office/drawing/2014/main" id="{395317D4-9C9C-4B0D-B230-5D02A33093B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258595"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90" name="Picture 2" descr="http://images3.wikia.nocookie.net/__cb20100526001320/wii/images/d/df/800px-Brick_Blocks-1-.png">
                    <a:extLst>
                      <a:ext uri="{FF2B5EF4-FFF2-40B4-BE49-F238E27FC236}">
                        <a16:creationId xmlns:a16="http://schemas.microsoft.com/office/drawing/2014/main" id="{F6B527BA-AA73-420D-B863-E6DC7D92BBD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409921"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91" name="Picture 2" descr="http://images3.wikia.nocookie.net/__cb20100526001320/wii/images/d/df/800px-Brick_Blocks-1-.png">
                    <a:extLst>
                      <a:ext uri="{FF2B5EF4-FFF2-40B4-BE49-F238E27FC236}">
                        <a16:creationId xmlns:a16="http://schemas.microsoft.com/office/drawing/2014/main" id="{9CA33222-337F-4F40-9BD4-3EC41A669FC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5560254" y="9849823"/>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92" name="Picture 2" descr="http://images3.wikia.nocookie.net/__cb20100526001320/wii/images/d/df/800px-Brick_Blocks-1-.png">
                    <a:extLst>
                      <a:ext uri="{FF2B5EF4-FFF2-40B4-BE49-F238E27FC236}">
                        <a16:creationId xmlns:a16="http://schemas.microsoft.com/office/drawing/2014/main" id="{C26E8765-7100-42A3-A74E-40866E99E59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64806" b="1633"/>
                  <a:stretch/>
                </p:blipFill>
                <p:spPr bwMode="auto">
                  <a:xfrm>
                    <a:off x="-3765411" y="9849085"/>
                    <a:ext cx="58804" cy="62779"/>
                  </a:xfrm>
                  <a:prstGeom prst="rect">
                    <a:avLst/>
                  </a:prstGeom>
                  <a:noFill/>
                  <a:extLst>
                    <a:ext uri="{909E8E84-426E-40DD-AFC4-6F175D3DCCD1}">
                      <a14:hiddenFill xmlns:a14="http://schemas.microsoft.com/office/drawing/2010/main">
                        <a:solidFill>
                          <a:srgbClr val="FFFFFF"/>
                        </a:solidFill>
                      </a14:hiddenFill>
                    </a:ext>
                  </a:extLst>
                </p:spPr>
              </p:pic>
              <p:sp>
                <p:nvSpPr>
                  <p:cNvPr id="2193" name="Rectangle 2192">
                    <a:extLst>
                      <a:ext uri="{FF2B5EF4-FFF2-40B4-BE49-F238E27FC236}">
                        <a16:creationId xmlns:a16="http://schemas.microsoft.com/office/drawing/2014/main" id="{8474E2BE-EBBB-407C-92DB-620559DF8EF4}"/>
                      </a:ext>
                    </a:extLst>
                  </p:cNvPr>
                  <p:cNvSpPr/>
                  <p:nvPr/>
                </p:nvSpPr>
                <p:spPr>
                  <a:xfrm>
                    <a:off x="-6164871" y="7838768"/>
                    <a:ext cx="246271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94" name="Picture 2" descr="http://images3.wikia.nocookie.net/__cb20100526001320/wii/images/d/df/800px-Brick_Blocks-1-.png">
                    <a:extLst>
                      <a:ext uri="{FF2B5EF4-FFF2-40B4-BE49-F238E27FC236}">
                        <a16:creationId xmlns:a16="http://schemas.microsoft.com/office/drawing/2014/main" id="{9006BC1C-7B4A-4591-9070-C35B9DCD883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6175886" y="9848905"/>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95" name="Picture 2" descr="http://images3.wikia.nocookie.net/__cb20100526001320/wii/images/d/df/800px-Brick_Blocks-1-.png">
                    <a:extLst>
                      <a:ext uri="{FF2B5EF4-FFF2-40B4-BE49-F238E27FC236}">
                        <a16:creationId xmlns:a16="http://schemas.microsoft.com/office/drawing/2014/main" id="{29AF2412-F111-4A21-B645-F0A0F6388A6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034" t="3" r="20430" b="-3"/>
                  <a:stretch/>
                </p:blipFill>
                <p:spPr bwMode="auto">
                  <a:xfrm>
                    <a:off x="-3831295" y="9852080"/>
                    <a:ext cx="151474" cy="63824"/>
                  </a:xfrm>
                  <a:prstGeom prst="rect">
                    <a:avLst/>
                  </a:prstGeom>
                  <a:noFill/>
                  <a:extLst>
                    <a:ext uri="{909E8E84-426E-40DD-AFC4-6F175D3DCCD1}">
                      <a14:hiddenFill xmlns:a14="http://schemas.microsoft.com/office/drawing/2010/main">
                        <a:solidFill>
                          <a:srgbClr val="FFFFFF"/>
                        </a:solidFill>
                      </a14:hiddenFill>
                    </a:ext>
                  </a:extLst>
                </p:spPr>
              </p:pic>
              <p:pic>
                <p:nvPicPr>
                  <p:cNvPr id="2196" name="Picture 2" descr="http://www.auntiepixelante.com/wp-content/uploads/2009/07/supermariobrosbeginning.png">
                    <a:extLst>
                      <a:ext uri="{FF2B5EF4-FFF2-40B4-BE49-F238E27FC236}">
                        <a16:creationId xmlns:a16="http://schemas.microsoft.com/office/drawing/2014/main" id="{88B06AF4-BE66-4E5A-927A-D61593BD3EFF}"/>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9910930"/>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97" name="Picture 2" descr="http://www.auntiepixelante.com/wp-content/uploads/2009/07/supermariobrosbeginning.png">
                    <a:extLst>
                      <a:ext uri="{FF2B5EF4-FFF2-40B4-BE49-F238E27FC236}">
                        <a16:creationId xmlns:a16="http://schemas.microsoft.com/office/drawing/2014/main" id="{7F8D136D-AE8B-4113-AA33-C4A7F1D89CC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068092"/>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98" name="Picture 2" descr="http://www.auntiepixelante.com/wp-content/uploads/2009/07/supermariobrosbeginning.png">
                    <a:extLst>
                      <a:ext uri="{FF2B5EF4-FFF2-40B4-BE49-F238E27FC236}">
                        <a16:creationId xmlns:a16="http://schemas.microsoft.com/office/drawing/2014/main" id="{C4693260-B384-4C5B-BCE3-2C413AB2A008}"/>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227633"/>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199" name="Picture 2" descr="http://www.auntiepixelante.com/wp-content/uploads/2009/07/supermariobrosbeginning.png">
                    <a:extLst>
                      <a:ext uri="{FF2B5EF4-FFF2-40B4-BE49-F238E27FC236}">
                        <a16:creationId xmlns:a16="http://schemas.microsoft.com/office/drawing/2014/main" id="{E855DF32-634F-4AEB-B0E5-CAAF4011E57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382415"/>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00" name="Picture 2" descr="http://www.auntiepixelante.com/wp-content/uploads/2009/07/supermariobrosbeginning.png">
                    <a:extLst>
                      <a:ext uri="{FF2B5EF4-FFF2-40B4-BE49-F238E27FC236}">
                        <a16:creationId xmlns:a16="http://schemas.microsoft.com/office/drawing/2014/main" id="{B68F67FC-94CF-4D57-A31E-E4DF8BD2E5A7}"/>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539576"/>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01" name="Picture 2" descr="http://www.auntiepixelante.com/wp-content/uploads/2009/07/supermariobrosbeginning.png">
                    <a:extLst>
                      <a:ext uri="{FF2B5EF4-FFF2-40B4-BE49-F238E27FC236}">
                        <a16:creationId xmlns:a16="http://schemas.microsoft.com/office/drawing/2014/main" id="{F54AB621-1301-4878-B611-FDD8E32AF489}"/>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2" r="32423" b="-6248"/>
                  <a:stretch/>
                </p:blipFill>
                <p:spPr bwMode="auto">
                  <a:xfrm>
                    <a:off x="-6175886" y="10687214"/>
                    <a:ext cx="2496065" cy="281681"/>
                  </a:xfrm>
                  <a:prstGeom prst="rect">
                    <a:avLst/>
                  </a:prstGeom>
                  <a:noFill/>
                  <a:extLst>
                    <a:ext uri="{909E8E84-426E-40DD-AFC4-6F175D3DCCD1}">
                      <a14:hiddenFill xmlns:a14="http://schemas.microsoft.com/office/drawing/2010/main">
                        <a:solidFill>
                          <a:srgbClr val="FFFFFF"/>
                        </a:solidFill>
                      </a14:hiddenFill>
                    </a:ext>
                  </a:extLst>
                </p:spPr>
              </p:pic>
              <p:pic>
                <p:nvPicPr>
                  <p:cNvPr id="2202" name="Picture 2" descr="http://www.auntiepixelante.com/wp-content/uploads/2009/07/supermariobrosbeginning.png">
                    <a:extLst>
                      <a:ext uri="{FF2B5EF4-FFF2-40B4-BE49-F238E27FC236}">
                        <a16:creationId xmlns:a16="http://schemas.microsoft.com/office/drawing/2014/main" id="{8EEB2403-C16E-4FEE-88BE-80B66E2D6256}"/>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a:ext>
                    </a:extLst>
                  </a:blip>
                  <a:srcRect l="19482" t="1390" r="32423" b="23083"/>
                  <a:stretch/>
                </p:blipFill>
                <p:spPr bwMode="auto">
                  <a:xfrm>
                    <a:off x="-6175886" y="10837231"/>
                    <a:ext cx="2496065" cy="202889"/>
                  </a:xfrm>
                  <a:prstGeom prst="rect">
                    <a:avLst/>
                  </a:prstGeom>
                  <a:noFill/>
                  <a:extLst>
                    <a:ext uri="{909E8E84-426E-40DD-AFC4-6F175D3DCCD1}">
                      <a14:hiddenFill xmlns:a14="http://schemas.microsoft.com/office/drawing/2010/main">
                        <a:solidFill>
                          <a:srgbClr val="FFFFFF"/>
                        </a:solidFill>
                      </a14:hiddenFill>
                    </a:ext>
                  </a:extLst>
                </p:spPr>
              </p:pic>
              <p:pic>
                <p:nvPicPr>
                  <p:cNvPr id="2203" name="Picture 2" descr="http://www.auntiepixelante.com/wp-content/uploads/2009/07/supermariobrosbeginning.png">
                    <a:extLst>
                      <a:ext uri="{FF2B5EF4-FFF2-40B4-BE49-F238E27FC236}">
                        <a16:creationId xmlns:a16="http://schemas.microsoft.com/office/drawing/2014/main" id="{4E2850BE-5ABC-4C17-86CC-F8AA2665C63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5945742" y="933430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204" name="Picture 2" descr="http://www.auntiepixelante.com/wp-content/uploads/2009/07/supermariobrosbeginning.png">
                    <a:extLst>
                      <a:ext uri="{FF2B5EF4-FFF2-40B4-BE49-F238E27FC236}">
                        <a16:creationId xmlns:a16="http://schemas.microsoft.com/office/drawing/2014/main" id="{110ECEDA-BC60-4DC2-9DCC-B234FC709993}"/>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423012" y="9076493"/>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2205" name="Picture 2" descr="http://www.auntiepixelante.com/wp-content/uploads/2009/07/supermariobrosbeginning.png">
                    <a:extLst>
                      <a:ext uri="{FF2B5EF4-FFF2-40B4-BE49-F238E27FC236}">
                        <a16:creationId xmlns:a16="http://schemas.microsoft.com/office/drawing/2014/main" id="{22DEC344-D56E-4FAB-9632-601315F75D9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25450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206" name="Picture 2" descr="http://www.auntiepixelante.com/wp-content/uploads/2009/07/supermariobrosbeginning.png">
                    <a:extLst>
                      <a:ext uri="{FF2B5EF4-FFF2-40B4-BE49-F238E27FC236}">
                        <a16:creationId xmlns:a16="http://schemas.microsoft.com/office/drawing/2014/main" id="{82247E02-426D-4F0E-B1F4-EDC360340DFB}"/>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8577" t="22352" r="28104" b="49210"/>
                  <a:stretch/>
                </p:blipFill>
                <p:spPr bwMode="auto">
                  <a:xfrm>
                    <a:off x="-4171950" y="9076493"/>
                    <a:ext cx="155338" cy="207207"/>
                  </a:xfrm>
                  <a:prstGeom prst="rect">
                    <a:avLst/>
                  </a:prstGeom>
                  <a:noFill/>
                  <a:extLst>
                    <a:ext uri="{909E8E84-426E-40DD-AFC4-6F175D3DCCD1}">
                      <a14:hiddenFill xmlns:a14="http://schemas.microsoft.com/office/drawing/2010/main">
                        <a:solidFill>
                          <a:srgbClr val="FFFFFF"/>
                        </a:solidFill>
                      </a14:hiddenFill>
                    </a:ext>
                  </a:extLst>
                </p:spPr>
              </p:pic>
              <p:pic>
                <p:nvPicPr>
                  <p:cNvPr id="2207" name="Picture 2" descr="http://www.auntiepixelante.com/wp-content/uploads/2009/07/supermariobrosbeginning.png">
                    <a:extLst>
                      <a:ext uri="{FF2B5EF4-FFF2-40B4-BE49-F238E27FC236}">
                        <a16:creationId xmlns:a16="http://schemas.microsoft.com/office/drawing/2014/main" id="{D645C325-2CC8-42A5-A83D-8AD65EA9520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51206" t="22352" r="28104" b="47146"/>
                  <a:stretch/>
                </p:blipFill>
                <p:spPr bwMode="auto">
                  <a:xfrm>
                    <a:off x="-4698602" y="9397803"/>
                    <a:ext cx="241300" cy="2222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32" name="TextBox 2131">
                <a:extLst>
                  <a:ext uri="{FF2B5EF4-FFF2-40B4-BE49-F238E27FC236}">
                    <a16:creationId xmlns:a16="http://schemas.microsoft.com/office/drawing/2014/main" id="{7E7FE038-D61D-4BF8-92F9-B41CBD6566B8}"/>
                  </a:ext>
                </a:extLst>
              </p:cNvPr>
              <p:cNvSpPr txBox="1"/>
              <p:nvPr/>
            </p:nvSpPr>
            <p:spPr>
              <a:xfrm>
                <a:off x="1477736" y="2132182"/>
                <a:ext cx="1616530" cy="230832"/>
              </a:xfrm>
              <a:prstGeom prst="rect">
                <a:avLst/>
              </a:prstGeom>
              <a:noFill/>
              <a:effectLst/>
            </p:spPr>
            <p:txBody>
              <a:bodyPr wrap="square" rtlCol="0">
                <a:spAutoFit/>
              </a:bodyPr>
              <a:lstStyle/>
              <a:p>
                <a:pPr algn="ctr"/>
                <a:r>
                  <a:rPr lang="en-US" sz="900" b="1" dirty="0">
                    <a:latin typeface="Super Mario 256" pitchFamily="2" charset="0"/>
                  </a:rPr>
                  <a:t>Completion Bonus</a:t>
                </a:r>
                <a:endParaRPr lang="en-US" sz="800" b="1" dirty="0">
                  <a:latin typeface="Super Mario 256" pitchFamily="2" charset="0"/>
                </a:endParaRPr>
              </a:p>
            </p:txBody>
          </p:sp>
          <p:sp>
            <p:nvSpPr>
              <p:cNvPr id="2133" name="Rectangle 2132">
                <a:extLst>
                  <a:ext uri="{FF2B5EF4-FFF2-40B4-BE49-F238E27FC236}">
                    <a16:creationId xmlns:a16="http://schemas.microsoft.com/office/drawing/2014/main" id="{392D710C-CC07-45ED-8EA5-FD9987092D94}"/>
                  </a:ext>
                </a:extLst>
              </p:cNvPr>
              <p:cNvSpPr/>
              <p:nvPr/>
            </p:nvSpPr>
            <p:spPr>
              <a:xfrm>
                <a:off x="2164554" y="1889160"/>
                <a:ext cx="252412" cy="242888"/>
              </a:xfrm>
              <a:prstGeom prst="rect">
                <a:avLst/>
              </a:prstGeom>
              <a:solidFill>
                <a:schemeClr val="accent4">
                  <a:lumMod val="60000"/>
                  <a:lumOff val="40000"/>
                  <a:alpha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4" name="Picture 2" descr="http://www.mariowiki.com/images/2/29/PrincessPeachEmblem.png">
                <a:extLst>
                  <a:ext uri="{FF2B5EF4-FFF2-40B4-BE49-F238E27FC236}">
                    <a16:creationId xmlns:a16="http://schemas.microsoft.com/office/drawing/2014/main" id="{301E680A-A138-48D8-87F3-17F751905A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30600" y="1910273"/>
                <a:ext cx="123667" cy="12366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35" name="TextBox 2134">
                <a:extLst>
                  <a:ext uri="{FF2B5EF4-FFF2-40B4-BE49-F238E27FC236}">
                    <a16:creationId xmlns:a16="http://schemas.microsoft.com/office/drawing/2014/main" id="{80A6C171-60CB-43A8-B0D2-4C34EECE52E4}"/>
                  </a:ext>
                </a:extLst>
              </p:cNvPr>
              <p:cNvSpPr txBox="1"/>
              <p:nvPr/>
            </p:nvSpPr>
            <p:spPr>
              <a:xfrm>
                <a:off x="949236" y="346200"/>
                <a:ext cx="1527266" cy="307777"/>
              </a:xfrm>
              <a:prstGeom prst="rect">
                <a:avLst/>
              </a:prstGeom>
              <a:noFill/>
              <a:effectLst/>
            </p:spPr>
            <p:txBody>
              <a:bodyPr wrap="square" rtlCol="0">
                <a:spAutoFit/>
              </a:bodyPr>
              <a:lstStyle/>
              <a:p>
                <a:r>
                  <a:rPr lang="en-US" sz="1400" b="1" dirty="0">
                    <a:latin typeface="Montserrat" panose="00000500000000000000" pitchFamily="2" charset="0"/>
                  </a:rPr>
                  <a:t>Position</a:t>
                </a:r>
              </a:p>
            </p:txBody>
          </p:sp>
          <p:sp>
            <p:nvSpPr>
              <p:cNvPr id="2136" name="Snip Same Side Corner Rectangle 2">
                <a:extLst>
                  <a:ext uri="{FF2B5EF4-FFF2-40B4-BE49-F238E27FC236}">
                    <a16:creationId xmlns:a16="http://schemas.microsoft.com/office/drawing/2014/main" id="{1BE26936-8074-47AA-BA6C-51BF8965B8E2}"/>
                  </a:ext>
                </a:extLst>
              </p:cNvPr>
              <p:cNvSpPr/>
              <p:nvPr/>
            </p:nvSpPr>
            <p:spPr>
              <a:xfrm flipV="1">
                <a:off x="3405935" y="238476"/>
                <a:ext cx="236219" cy="368300"/>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7" name="TextBox 2136">
                <a:extLst>
                  <a:ext uri="{FF2B5EF4-FFF2-40B4-BE49-F238E27FC236}">
                    <a16:creationId xmlns:a16="http://schemas.microsoft.com/office/drawing/2014/main" id="{87B332FC-E83A-41CA-B026-33555675A82A}"/>
                  </a:ext>
                </a:extLst>
              </p:cNvPr>
              <p:cNvSpPr txBox="1"/>
              <p:nvPr/>
            </p:nvSpPr>
            <p:spPr>
              <a:xfrm>
                <a:off x="762979" y="661987"/>
                <a:ext cx="789595" cy="523220"/>
              </a:xfrm>
              <a:prstGeom prst="rect">
                <a:avLst/>
              </a:prstGeom>
              <a:noFill/>
            </p:spPr>
            <p:txBody>
              <a:bodyPr wrap="square" rtlCol="0">
                <a:spAutoFit/>
              </a:bodyPr>
              <a:lstStyle/>
              <a:p>
                <a:pPr algn="ctr"/>
                <a:r>
                  <a:rPr lang="en-US" sz="2800" dirty="0">
                    <a:latin typeface="Super Mario 256" pitchFamily="2" charset="0"/>
                  </a:rPr>
                  <a:t>2</a:t>
                </a:r>
                <a:endParaRPr lang="en-US" dirty="0">
                  <a:latin typeface="Super Mario 256" pitchFamily="2" charset="0"/>
                </a:endParaRPr>
              </a:p>
            </p:txBody>
          </p:sp>
          <p:sp>
            <p:nvSpPr>
              <p:cNvPr id="2138" name="TextBox 2137">
                <a:extLst>
                  <a:ext uri="{FF2B5EF4-FFF2-40B4-BE49-F238E27FC236}">
                    <a16:creationId xmlns:a16="http://schemas.microsoft.com/office/drawing/2014/main" id="{1CE8B45E-F8A8-44BC-897F-657A4C770B7F}"/>
                  </a:ext>
                </a:extLst>
              </p:cNvPr>
              <p:cNvSpPr txBox="1"/>
              <p:nvPr/>
            </p:nvSpPr>
            <p:spPr>
              <a:xfrm>
                <a:off x="1557524" y="674687"/>
                <a:ext cx="766576" cy="492443"/>
              </a:xfrm>
              <a:prstGeom prst="rect">
                <a:avLst/>
              </a:prstGeom>
              <a:noFill/>
            </p:spPr>
            <p:txBody>
              <a:bodyPr wrap="square" rtlCol="0">
                <a:spAutoFit/>
              </a:bodyPr>
              <a:lstStyle/>
              <a:p>
                <a:pPr algn="ctr"/>
                <a:r>
                  <a:rPr lang="en-US" sz="2600" dirty="0">
                    <a:latin typeface="Super Mario 256" pitchFamily="2" charset="0"/>
                  </a:rPr>
                  <a:t>11</a:t>
                </a:r>
              </a:p>
            </p:txBody>
          </p:sp>
          <p:sp>
            <p:nvSpPr>
              <p:cNvPr id="2139" name="TextBox 2138">
                <a:extLst>
                  <a:ext uri="{FF2B5EF4-FFF2-40B4-BE49-F238E27FC236}">
                    <a16:creationId xmlns:a16="http://schemas.microsoft.com/office/drawing/2014/main" id="{176857C3-3427-4E8D-B7CA-C08F51C8C7C4}"/>
                  </a:ext>
                </a:extLst>
              </p:cNvPr>
              <p:cNvSpPr txBox="1"/>
              <p:nvPr/>
            </p:nvSpPr>
            <p:spPr>
              <a:xfrm>
                <a:off x="2284365" y="661987"/>
                <a:ext cx="801735" cy="523220"/>
              </a:xfrm>
              <a:prstGeom prst="rect">
                <a:avLst/>
              </a:prstGeom>
              <a:noFill/>
            </p:spPr>
            <p:txBody>
              <a:bodyPr wrap="square" rtlCol="0">
                <a:spAutoFit/>
              </a:bodyPr>
              <a:lstStyle/>
              <a:p>
                <a:pPr algn="ctr"/>
                <a:r>
                  <a:rPr lang="en-US" sz="2800" dirty="0">
                    <a:latin typeface="Super Mario 256" pitchFamily="2" charset="0"/>
                  </a:rPr>
                  <a:t>6</a:t>
                </a:r>
              </a:p>
            </p:txBody>
          </p:sp>
          <p:sp>
            <p:nvSpPr>
              <p:cNvPr id="2140" name="TextBox 2139">
                <a:extLst>
                  <a:ext uri="{FF2B5EF4-FFF2-40B4-BE49-F238E27FC236}">
                    <a16:creationId xmlns:a16="http://schemas.microsoft.com/office/drawing/2014/main" id="{26A0E4C7-CEE0-4CB3-9DE1-53CAA6C6204E}"/>
                  </a:ext>
                </a:extLst>
              </p:cNvPr>
              <p:cNvSpPr txBox="1"/>
              <p:nvPr/>
            </p:nvSpPr>
            <p:spPr>
              <a:xfrm>
                <a:off x="3076575" y="661987"/>
                <a:ext cx="770816" cy="523220"/>
              </a:xfrm>
              <a:prstGeom prst="rect">
                <a:avLst/>
              </a:prstGeom>
              <a:noFill/>
            </p:spPr>
            <p:txBody>
              <a:bodyPr wrap="square" rtlCol="0">
                <a:spAutoFit/>
              </a:bodyPr>
              <a:lstStyle/>
              <a:p>
                <a:pPr algn="ctr"/>
                <a:r>
                  <a:rPr lang="en-US" sz="2800" dirty="0">
                    <a:latin typeface="Super Mario 256" pitchFamily="2" charset="0"/>
                  </a:rPr>
                  <a:t>7</a:t>
                </a:r>
              </a:p>
            </p:txBody>
          </p:sp>
          <p:sp>
            <p:nvSpPr>
              <p:cNvPr id="2142" name="TextBox 2141">
                <a:extLst>
                  <a:ext uri="{FF2B5EF4-FFF2-40B4-BE49-F238E27FC236}">
                    <a16:creationId xmlns:a16="http://schemas.microsoft.com/office/drawing/2014/main" id="{E6052FA6-B1BF-4CF7-ACAC-F6A02CC9EE2D}"/>
                  </a:ext>
                </a:extLst>
              </p:cNvPr>
              <p:cNvSpPr txBox="1"/>
              <p:nvPr/>
            </p:nvSpPr>
            <p:spPr>
              <a:xfrm>
                <a:off x="2144716" y="1970107"/>
                <a:ext cx="371473"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nvGrpSpPr>
              <p:cNvPr id="2143" name="Group 2142">
                <a:extLst>
                  <a:ext uri="{FF2B5EF4-FFF2-40B4-BE49-F238E27FC236}">
                    <a16:creationId xmlns:a16="http://schemas.microsoft.com/office/drawing/2014/main" id="{11339232-8803-4424-87B0-E59C3FAED1B6}"/>
                  </a:ext>
                </a:extLst>
              </p:cNvPr>
              <p:cNvGrpSpPr/>
              <p:nvPr/>
            </p:nvGrpSpPr>
            <p:grpSpPr>
              <a:xfrm>
                <a:off x="876022" y="1154226"/>
                <a:ext cx="553006" cy="437148"/>
                <a:chOff x="876022" y="1154226"/>
                <a:chExt cx="553006" cy="437148"/>
              </a:xfrm>
            </p:grpSpPr>
            <p:sp>
              <p:nvSpPr>
                <p:cNvPr id="2166" name="TextBox 2165">
                  <a:extLst>
                    <a:ext uri="{FF2B5EF4-FFF2-40B4-BE49-F238E27FC236}">
                      <a16:creationId xmlns:a16="http://schemas.microsoft.com/office/drawing/2014/main" id="{F1183A86-2700-45E5-8186-132F0A679B21}"/>
                    </a:ext>
                  </a:extLst>
                </p:cNvPr>
                <p:cNvSpPr txBox="1"/>
                <p:nvPr/>
              </p:nvSpPr>
              <p:spPr>
                <a:xfrm>
                  <a:off x="876022" y="1391319"/>
                  <a:ext cx="553006" cy="200055"/>
                </a:xfrm>
                <a:prstGeom prst="rect">
                  <a:avLst/>
                </a:prstGeom>
                <a:noFill/>
                <a:effectLst/>
              </p:spPr>
              <p:txBody>
                <a:bodyPr wrap="square" rtlCol="0">
                  <a:spAutoFit/>
                </a:bodyPr>
                <a:lstStyle/>
                <a:p>
                  <a:r>
                    <a:rPr lang="en-US" sz="700" b="1" dirty="0">
                      <a:latin typeface="Montserrat" panose="00000500000000000000" pitchFamily="2" charset="0"/>
                    </a:rPr>
                    <a:t>1</a:t>
                  </a:r>
                  <a:r>
                    <a:rPr lang="en-US" sz="700" b="1" baseline="30000" dirty="0">
                      <a:latin typeface="Montserrat" panose="00000500000000000000" pitchFamily="2" charset="0"/>
                    </a:rPr>
                    <a:t>st</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167" name="Group 2166">
                  <a:extLst>
                    <a:ext uri="{FF2B5EF4-FFF2-40B4-BE49-F238E27FC236}">
                      <a16:creationId xmlns:a16="http://schemas.microsoft.com/office/drawing/2014/main" id="{062C90A8-C46E-4FFF-82F0-53698CF77CD0}"/>
                    </a:ext>
                  </a:extLst>
                </p:cNvPr>
                <p:cNvGrpSpPr/>
                <p:nvPr/>
              </p:nvGrpSpPr>
              <p:grpSpPr>
                <a:xfrm>
                  <a:off x="1000920" y="1154226"/>
                  <a:ext cx="303210" cy="285685"/>
                  <a:chOff x="-588960" y="2551191"/>
                  <a:chExt cx="303210" cy="285685"/>
                </a:xfrm>
              </p:grpSpPr>
              <p:sp>
                <p:nvSpPr>
                  <p:cNvPr id="2168" name="Rectangle 2167">
                    <a:extLst>
                      <a:ext uri="{FF2B5EF4-FFF2-40B4-BE49-F238E27FC236}">
                        <a16:creationId xmlns:a16="http://schemas.microsoft.com/office/drawing/2014/main" id="{03F80572-6685-425C-8EC1-3C9F15B7CE66}"/>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9" name="Picture 2" descr="http://www.mariowiki.com/images/2/29/PrincessPeachEmblem.png">
                    <a:extLst>
                      <a:ext uri="{FF2B5EF4-FFF2-40B4-BE49-F238E27FC236}">
                        <a16:creationId xmlns:a16="http://schemas.microsoft.com/office/drawing/2014/main" id="{51FA4B63-428A-41C4-8D29-BF59E5A19DC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70" name="TextBox 2169">
                    <a:extLst>
                      <a:ext uri="{FF2B5EF4-FFF2-40B4-BE49-F238E27FC236}">
                        <a16:creationId xmlns:a16="http://schemas.microsoft.com/office/drawing/2014/main" id="{E5864F83-89E7-4857-BDA7-1FA841071644}"/>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2144" name="Group 2143">
                <a:extLst>
                  <a:ext uri="{FF2B5EF4-FFF2-40B4-BE49-F238E27FC236}">
                    <a16:creationId xmlns:a16="http://schemas.microsoft.com/office/drawing/2014/main" id="{D1B0DEE6-F327-4609-8A44-7601326B21F8}"/>
                  </a:ext>
                </a:extLst>
              </p:cNvPr>
              <p:cNvGrpSpPr/>
              <p:nvPr/>
            </p:nvGrpSpPr>
            <p:grpSpPr>
              <a:xfrm>
                <a:off x="1636964" y="1154226"/>
                <a:ext cx="553006" cy="436354"/>
                <a:chOff x="1666597" y="1154226"/>
                <a:chExt cx="553006" cy="436354"/>
              </a:xfrm>
            </p:grpSpPr>
            <p:sp>
              <p:nvSpPr>
                <p:cNvPr id="2161" name="TextBox 2160">
                  <a:extLst>
                    <a:ext uri="{FF2B5EF4-FFF2-40B4-BE49-F238E27FC236}">
                      <a16:creationId xmlns:a16="http://schemas.microsoft.com/office/drawing/2014/main" id="{99A82956-DA6F-45ED-98AD-DD310F656493}"/>
                    </a:ext>
                  </a:extLst>
                </p:cNvPr>
                <p:cNvSpPr txBox="1"/>
                <p:nvPr/>
              </p:nvSpPr>
              <p:spPr>
                <a:xfrm>
                  <a:off x="1666597" y="1390525"/>
                  <a:ext cx="553006" cy="200055"/>
                </a:xfrm>
                <a:prstGeom prst="rect">
                  <a:avLst/>
                </a:prstGeom>
                <a:noFill/>
                <a:effectLst/>
              </p:spPr>
              <p:txBody>
                <a:bodyPr wrap="square" rtlCol="0">
                  <a:spAutoFit/>
                </a:bodyPr>
                <a:lstStyle/>
                <a:p>
                  <a:r>
                    <a:rPr lang="en-US" sz="700" b="1" dirty="0">
                      <a:latin typeface="Montserrat" panose="00000500000000000000" pitchFamily="2" charset="0"/>
                    </a:rPr>
                    <a:t>2</a:t>
                  </a:r>
                  <a:r>
                    <a:rPr lang="en-US" sz="700" b="1" baseline="30000" dirty="0">
                      <a:latin typeface="Montserrat" panose="00000500000000000000" pitchFamily="2" charset="0"/>
                    </a:rPr>
                    <a:t>nd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162" name="Group 2161">
                  <a:extLst>
                    <a:ext uri="{FF2B5EF4-FFF2-40B4-BE49-F238E27FC236}">
                      <a16:creationId xmlns:a16="http://schemas.microsoft.com/office/drawing/2014/main" id="{400A497E-FACC-4B15-B5A6-A93D3CD816BE}"/>
                    </a:ext>
                  </a:extLst>
                </p:cNvPr>
                <p:cNvGrpSpPr/>
                <p:nvPr/>
              </p:nvGrpSpPr>
              <p:grpSpPr>
                <a:xfrm>
                  <a:off x="1791495" y="1154226"/>
                  <a:ext cx="303210" cy="285685"/>
                  <a:chOff x="-588960" y="2551191"/>
                  <a:chExt cx="303210" cy="285685"/>
                </a:xfrm>
              </p:grpSpPr>
              <p:sp>
                <p:nvSpPr>
                  <p:cNvPr id="2163" name="Rectangle 2162">
                    <a:extLst>
                      <a:ext uri="{FF2B5EF4-FFF2-40B4-BE49-F238E27FC236}">
                        <a16:creationId xmlns:a16="http://schemas.microsoft.com/office/drawing/2014/main" id="{98785FF3-2983-4FCF-AA58-748D78D8291E}"/>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4" name="Picture 2" descr="http://www.mariowiki.com/images/2/29/PrincessPeachEmblem.png">
                    <a:extLst>
                      <a:ext uri="{FF2B5EF4-FFF2-40B4-BE49-F238E27FC236}">
                        <a16:creationId xmlns:a16="http://schemas.microsoft.com/office/drawing/2014/main" id="{1631D7A6-03EE-429C-9B64-7B653EA28EF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65" name="TextBox 2164">
                    <a:extLst>
                      <a:ext uri="{FF2B5EF4-FFF2-40B4-BE49-F238E27FC236}">
                        <a16:creationId xmlns:a16="http://schemas.microsoft.com/office/drawing/2014/main" id="{CD06424E-DB75-40EF-8D6E-0294025B6FAE}"/>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2145" name="Group 2144">
                <a:extLst>
                  <a:ext uri="{FF2B5EF4-FFF2-40B4-BE49-F238E27FC236}">
                    <a16:creationId xmlns:a16="http://schemas.microsoft.com/office/drawing/2014/main" id="{E3A2F387-F263-492B-BF60-9D618819022F}"/>
                  </a:ext>
                </a:extLst>
              </p:cNvPr>
              <p:cNvGrpSpPr/>
              <p:nvPr/>
            </p:nvGrpSpPr>
            <p:grpSpPr>
              <a:xfrm>
                <a:off x="2397906" y="1154226"/>
                <a:ext cx="553006" cy="427623"/>
                <a:chOff x="2504797" y="1154226"/>
                <a:chExt cx="553006" cy="427623"/>
              </a:xfrm>
            </p:grpSpPr>
            <p:sp>
              <p:nvSpPr>
                <p:cNvPr id="2156" name="TextBox 2155">
                  <a:extLst>
                    <a:ext uri="{FF2B5EF4-FFF2-40B4-BE49-F238E27FC236}">
                      <a16:creationId xmlns:a16="http://schemas.microsoft.com/office/drawing/2014/main" id="{25AE8A08-7751-406C-B905-E325D36BAF83}"/>
                    </a:ext>
                  </a:extLst>
                </p:cNvPr>
                <p:cNvSpPr txBox="1"/>
                <p:nvPr/>
              </p:nvSpPr>
              <p:spPr>
                <a:xfrm>
                  <a:off x="2504797" y="1381794"/>
                  <a:ext cx="553006" cy="200055"/>
                </a:xfrm>
                <a:prstGeom prst="rect">
                  <a:avLst/>
                </a:prstGeom>
                <a:noFill/>
                <a:effectLst/>
              </p:spPr>
              <p:txBody>
                <a:bodyPr wrap="square" rtlCol="0">
                  <a:spAutoFit/>
                </a:bodyPr>
                <a:lstStyle/>
                <a:p>
                  <a:r>
                    <a:rPr lang="en-US" sz="700" b="1" dirty="0">
                      <a:latin typeface="Montserrat" panose="00000500000000000000" pitchFamily="2" charset="0"/>
                    </a:rPr>
                    <a:t>3</a:t>
                  </a:r>
                  <a:r>
                    <a:rPr lang="en-US" sz="700" b="1" baseline="30000" dirty="0">
                      <a:latin typeface="Montserrat" panose="00000500000000000000" pitchFamily="2" charset="0"/>
                    </a:rPr>
                    <a:t>rd</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157" name="Group 2156">
                  <a:extLst>
                    <a:ext uri="{FF2B5EF4-FFF2-40B4-BE49-F238E27FC236}">
                      <a16:creationId xmlns:a16="http://schemas.microsoft.com/office/drawing/2014/main" id="{825C8D83-F0FD-438E-9377-2B519C7C45B7}"/>
                    </a:ext>
                  </a:extLst>
                </p:cNvPr>
                <p:cNvGrpSpPr/>
                <p:nvPr/>
              </p:nvGrpSpPr>
              <p:grpSpPr>
                <a:xfrm>
                  <a:off x="2629695" y="1154226"/>
                  <a:ext cx="303210" cy="285685"/>
                  <a:chOff x="-588960" y="2551191"/>
                  <a:chExt cx="303210" cy="285685"/>
                </a:xfrm>
              </p:grpSpPr>
              <p:sp>
                <p:nvSpPr>
                  <p:cNvPr id="2158" name="Rectangle 2157">
                    <a:extLst>
                      <a:ext uri="{FF2B5EF4-FFF2-40B4-BE49-F238E27FC236}">
                        <a16:creationId xmlns:a16="http://schemas.microsoft.com/office/drawing/2014/main" id="{42A7AAA3-FF5E-4334-8828-982611E64D51}"/>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9" name="Picture 2" descr="http://www.mariowiki.com/images/2/29/PrincessPeachEmblem.png">
                    <a:extLst>
                      <a:ext uri="{FF2B5EF4-FFF2-40B4-BE49-F238E27FC236}">
                        <a16:creationId xmlns:a16="http://schemas.microsoft.com/office/drawing/2014/main" id="{78BE7D05-1EBA-49AD-8096-3CAEDFC0CC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60" name="TextBox 2159">
                    <a:extLst>
                      <a:ext uri="{FF2B5EF4-FFF2-40B4-BE49-F238E27FC236}">
                        <a16:creationId xmlns:a16="http://schemas.microsoft.com/office/drawing/2014/main" id="{1B4F3B4F-15BC-4B4C-ACCA-F3DB1A0ED727}"/>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grpSp>
            <p:nvGrpSpPr>
              <p:cNvPr id="2146" name="Group 2145">
                <a:extLst>
                  <a:ext uri="{FF2B5EF4-FFF2-40B4-BE49-F238E27FC236}">
                    <a16:creationId xmlns:a16="http://schemas.microsoft.com/office/drawing/2014/main" id="{10F2DE02-0C40-4265-9A33-2F9F4FCA7A48}"/>
                  </a:ext>
                </a:extLst>
              </p:cNvPr>
              <p:cNvGrpSpPr/>
              <p:nvPr/>
            </p:nvGrpSpPr>
            <p:grpSpPr>
              <a:xfrm>
                <a:off x="3158847" y="1154226"/>
                <a:ext cx="553006" cy="417304"/>
                <a:chOff x="3158847" y="1154226"/>
                <a:chExt cx="553006" cy="417304"/>
              </a:xfrm>
            </p:grpSpPr>
            <p:sp>
              <p:nvSpPr>
                <p:cNvPr id="2151" name="TextBox 2150">
                  <a:extLst>
                    <a:ext uri="{FF2B5EF4-FFF2-40B4-BE49-F238E27FC236}">
                      <a16:creationId xmlns:a16="http://schemas.microsoft.com/office/drawing/2014/main" id="{4D96E879-40BB-4E2C-B399-6115F644FAA2}"/>
                    </a:ext>
                  </a:extLst>
                </p:cNvPr>
                <p:cNvSpPr txBox="1"/>
                <p:nvPr/>
              </p:nvSpPr>
              <p:spPr>
                <a:xfrm>
                  <a:off x="3158847" y="1371475"/>
                  <a:ext cx="553006" cy="200055"/>
                </a:xfrm>
                <a:prstGeom prst="rect">
                  <a:avLst/>
                </a:prstGeom>
                <a:noFill/>
                <a:effectLst/>
              </p:spPr>
              <p:txBody>
                <a:bodyPr wrap="square" rtlCol="0">
                  <a:spAutoFit/>
                </a:bodyPr>
                <a:lstStyle/>
                <a:p>
                  <a:r>
                    <a:rPr lang="en-US" sz="700" b="1" dirty="0">
                      <a:latin typeface="Montserrat" panose="00000500000000000000" pitchFamily="2" charset="0"/>
                    </a:rPr>
                    <a:t>4</a:t>
                  </a:r>
                  <a:r>
                    <a:rPr lang="en-US" sz="700" b="1" baseline="30000" dirty="0">
                      <a:latin typeface="Montserrat" panose="00000500000000000000" pitchFamily="2" charset="0"/>
                    </a:rPr>
                    <a:t>th</a:t>
                  </a:r>
                  <a:r>
                    <a:rPr lang="en-US" sz="700" b="1" dirty="0">
                      <a:latin typeface="Montserrat" panose="00000500000000000000" pitchFamily="2" charset="0"/>
                    </a:rPr>
                    <a:t> race</a:t>
                  </a:r>
                  <a:endParaRPr lang="en-US" sz="600" b="1" dirty="0">
                    <a:latin typeface="Montserrat" panose="00000500000000000000" pitchFamily="2" charset="0"/>
                  </a:endParaRPr>
                </a:p>
              </p:txBody>
            </p:sp>
            <p:grpSp>
              <p:nvGrpSpPr>
                <p:cNvPr id="2152" name="Group 2151">
                  <a:extLst>
                    <a:ext uri="{FF2B5EF4-FFF2-40B4-BE49-F238E27FC236}">
                      <a16:creationId xmlns:a16="http://schemas.microsoft.com/office/drawing/2014/main" id="{A4DE50AC-A933-4771-8ACE-D86447B07AA3}"/>
                    </a:ext>
                  </a:extLst>
                </p:cNvPr>
                <p:cNvGrpSpPr/>
                <p:nvPr/>
              </p:nvGrpSpPr>
              <p:grpSpPr>
                <a:xfrm>
                  <a:off x="3283745" y="1154226"/>
                  <a:ext cx="303210" cy="285685"/>
                  <a:chOff x="-588960" y="2551191"/>
                  <a:chExt cx="303210" cy="285685"/>
                </a:xfrm>
              </p:grpSpPr>
              <p:sp>
                <p:nvSpPr>
                  <p:cNvPr id="2153" name="Rectangle 2152">
                    <a:extLst>
                      <a:ext uri="{FF2B5EF4-FFF2-40B4-BE49-F238E27FC236}">
                        <a16:creationId xmlns:a16="http://schemas.microsoft.com/office/drawing/2014/main" id="{60C305EF-078E-4BA2-A37B-EA204239E527}"/>
                      </a:ext>
                    </a:extLst>
                  </p:cNvPr>
                  <p:cNvSpPr/>
                  <p:nvPr/>
                </p:nvSpPr>
                <p:spPr>
                  <a:xfrm>
                    <a:off x="-565452" y="2551191"/>
                    <a:ext cx="252412" cy="242888"/>
                  </a:xfrm>
                  <a:prstGeom prst="rect">
                    <a:avLst/>
                  </a:prstGeom>
                  <a:solidFill>
                    <a:schemeClr val="accent1">
                      <a:lumMod val="20000"/>
                      <a:lumOff val="8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4" name="Picture 2" descr="http://www.mariowiki.com/images/2/29/PrincessPeachEmblem.png">
                    <a:extLst>
                      <a:ext uri="{FF2B5EF4-FFF2-40B4-BE49-F238E27FC236}">
                        <a16:creationId xmlns:a16="http://schemas.microsoft.com/office/drawing/2014/main" id="{4F1244C2-FA15-4830-BB5D-842D97467A4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593" y="2580949"/>
                    <a:ext cx="116695" cy="11669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55" name="TextBox 2154">
                    <a:extLst>
                      <a:ext uri="{FF2B5EF4-FFF2-40B4-BE49-F238E27FC236}">
                        <a16:creationId xmlns:a16="http://schemas.microsoft.com/office/drawing/2014/main" id="{08F9EB75-906E-495B-9168-BEF488A4C930}"/>
                      </a:ext>
                    </a:extLst>
                  </p:cNvPr>
                  <p:cNvSpPr txBox="1"/>
                  <p:nvPr/>
                </p:nvSpPr>
                <p:spPr>
                  <a:xfrm>
                    <a:off x="-588960" y="2636821"/>
                    <a:ext cx="303210" cy="200055"/>
                  </a:xfrm>
                  <a:prstGeom prst="rect">
                    <a:avLst/>
                  </a:prstGeom>
                  <a:noFill/>
                  <a:effectLst/>
                </p:spPr>
                <p:txBody>
                  <a:bodyPr wrap="square" rtlCol="0">
                    <a:spAutoFit/>
                  </a:bodyPr>
                  <a:lstStyle/>
                  <a:p>
                    <a:r>
                      <a:rPr lang="en-US" sz="7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25</a:t>
                    </a:r>
                  </a:p>
                </p:txBody>
              </p:sp>
            </p:grpSp>
          </p:grpSp>
          <p:sp>
            <p:nvSpPr>
              <p:cNvPr id="2147" name="TextBox 2146">
                <a:extLst>
                  <a:ext uri="{FF2B5EF4-FFF2-40B4-BE49-F238E27FC236}">
                    <a16:creationId xmlns:a16="http://schemas.microsoft.com/office/drawing/2014/main" id="{25E8993B-7E01-427D-9CBA-08A64BCACB76}"/>
                  </a:ext>
                </a:extLst>
              </p:cNvPr>
              <p:cNvSpPr txBox="1"/>
              <p:nvPr/>
            </p:nvSpPr>
            <p:spPr>
              <a:xfrm>
                <a:off x="947130" y="685800"/>
                <a:ext cx="789595" cy="261610"/>
              </a:xfrm>
              <a:prstGeom prst="rect">
                <a:avLst/>
              </a:prstGeom>
              <a:noFill/>
            </p:spPr>
            <p:txBody>
              <a:bodyPr wrap="square" rtlCol="0">
                <a:spAutoFit/>
              </a:bodyPr>
              <a:lstStyle/>
              <a:p>
                <a:pPr algn="ctr"/>
                <a:r>
                  <a:rPr lang="en-US" sz="1050" dirty="0" err="1">
                    <a:latin typeface="Super Mario 256" pitchFamily="2" charset="0"/>
                  </a:rPr>
                  <a:t>nd</a:t>
                </a:r>
                <a:endParaRPr lang="en-US" sz="800" dirty="0">
                  <a:latin typeface="Super Mario 256" pitchFamily="2" charset="0"/>
                </a:endParaRPr>
              </a:p>
            </p:txBody>
          </p:sp>
          <p:sp>
            <p:nvSpPr>
              <p:cNvPr id="2148" name="TextBox 2147">
                <a:extLst>
                  <a:ext uri="{FF2B5EF4-FFF2-40B4-BE49-F238E27FC236}">
                    <a16:creationId xmlns:a16="http://schemas.microsoft.com/office/drawing/2014/main" id="{3CD5AE12-D752-411C-9B9F-6B00CFCB364D}"/>
                  </a:ext>
                </a:extLst>
              </p:cNvPr>
              <p:cNvSpPr txBox="1"/>
              <p:nvPr/>
            </p:nvSpPr>
            <p:spPr>
              <a:xfrm>
                <a:off x="181390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2149" name="TextBox 2148">
                <a:extLst>
                  <a:ext uri="{FF2B5EF4-FFF2-40B4-BE49-F238E27FC236}">
                    <a16:creationId xmlns:a16="http://schemas.microsoft.com/office/drawing/2014/main" id="{51F7DA4B-19AA-4E85-8318-A40DF82D6BFA}"/>
                  </a:ext>
                </a:extLst>
              </p:cNvPr>
              <p:cNvSpPr txBox="1"/>
              <p:nvPr/>
            </p:nvSpPr>
            <p:spPr>
              <a:xfrm>
                <a:off x="248700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sp>
            <p:nvSpPr>
              <p:cNvPr id="2150" name="TextBox 2149">
                <a:extLst>
                  <a:ext uri="{FF2B5EF4-FFF2-40B4-BE49-F238E27FC236}">
                    <a16:creationId xmlns:a16="http://schemas.microsoft.com/office/drawing/2014/main" id="{DF02EA5E-DF6D-44FB-8FEA-2D01E23A697D}"/>
                  </a:ext>
                </a:extLst>
              </p:cNvPr>
              <p:cNvSpPr txBox="1"/>
              <p:nvPr/>
            </p:nvSpPr>
            <p:spPr>
              <a:xfrm>
                <a:off x="3268055" y="685800"/>
                <a:ext cx="789595" cy="261610"/>
              </a:xfrm>
              <a:prstGeom prst="rect">
                <a:avLst/>
              </a:prstGeom>
              <a:noFill/>
            </p:spPr>
            <p:txBody>
              <a:bodyPr wrap="square" rtlCol="0">
                <a:spAutoFit/>
              </a:bodyPr>
              <a:lstStyle/>
              <a:p>
                <a:pPr algn="ctr"/>
                <a:r>
                  <a:rPr lang="en-US" sz="1050" dirty="0">
                    <a:latin typeface="Super Mario 256" pitchFamily="2" charset="0"/>
                  </a:rPr>
                  <a:t>th</a:t>
                </a:r>
                <a:endParaRPr lang="en-US" sz="800" dirty="0">
                  <a:latin typeface="Super Mario 256" pitchFamily="2" charset="0"/>
                </a:endParaRPr>
              </a:p>
            </p:txBody>
          </p:sp>
        </p:grpSp>
        <p:grpSp>
          <p:nvGrpSpPr>
            <p:cNvPr id="7" name="Group 6"/>
            <p:cNvGrpSpPr/>
            <p:nvPr/>
          </p:nvGrpSpPr>
          <p:grpSpPr>
            <a:xfrm>
              <a:off x="685801" y="234480"/>
              <a:ext cx="9601200" cy="6852120"/>
              <a:chOff x="457201" y="1834645"/>
              <a:chExt cx="9601200" cy="6852120"/>
            </a:xfrm>
          </p:grpSpPr>
          <p:grpSp>
            <p:nvGrpSpPr>
              <p:cNvPr id="2429" name="Group 2428">
                <a:extLst>
                  <a:ext uri="{FF2B5EF4-FFF2-40B4-BE49-F238E27FC236}">
                    <a16:creationId xmlns:a16="http://schemas.microsoft.com/office/drawing/2014/main" id="{9FDCDC57-8B4B-47C2-8B56-D194936C3798}"/>
                  </a:ext>
                </a:extLst>
              </p:cNvPr>
              <p:cNvGrpSpPr/>
              <p:nvPr/>
            </p:nvGrpSpPr>
            <p:grpSpPr>
              <a:xfrm rot="5400000">
                <a:off x="5032141" y="3660505"/>
                <a:ext cx="6852119" cy="3200400"/>
                <a:chOff x="463081" y="228600"/>
                <a:chExt cx="6852119" cy="3200400"/>
              </a:xfrm>
            </p:grpSpPr>
            <p:sp>
              <p:nvSpPr>
                <p:cNvPr id="2438" name="Rectangle 2437">
                  <a:extLst>
                    <a:ext uri="{FF2B5EF4-FFF2-40B4-BE49-F238E27FC236}">
                      <a16:creationId xmlns:a16="http://schemas.microsoft.com/office/drawing/2014/main" id="{49476ACC-B33A-4FC4-BC8F-7C159524A058}"/>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Rectangle 2438">
                  <a:extLst>
                    <a:ext uri="{FF2B5EF4-FFF2-40B4-BE49-F238E27FC236}">
                      <a16:creationId xmlns:a16="http://schemas.microsoft.com/office/drawing/2014/main" id="{8EB93655-B5A7-4835-A5A5-37220DEAD356}"/>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Rectangle 2439">
                  <a:extLst>
                    <a:ext uri="{FF2B5EF4-FFF2-40B4-BE49-F238E27FC236}">
                      <a16:creationId xmlns:a16="http://schemas.microsoft.com/office/drawing/2014/main" id="{C9B9A274-EE64-416F-8FB6-4E306B0D7DA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1" name="Group 2430">
                <a:extLst>
                  <a:ext uri="{FF2B5EF4-FFF2-40B4-BE49-F238E27FC236}">
                    <a16:creationId xmlns:a16="http://schemas.microsoft.com/office/drawing/2014/main" id="{6BB4590A-C3BB-490F-901A-1EDE40A81517}"/>
                  </a:ext>
                </a:extLst>
              </p:cNvPr>
              <p:cNvGrpSpPr/>
              <p:nvPr/>
            </p:nvGrpSpPr>
            <p:grpSpPr>
              <a:xfrm rot="5400000">
                <a:off x="-1368659" y="3660506"/>
                <a:ext cx="6852119" cy="3200400"/>
                <a:chOff x="463081" y="228600"/>
                <a:chExt cx="6852119" cy="3200400"/>
              </a:xfrm>
            </p:grpSpPr>
            <p:sp>
              <p:nvSpPr>
                <p:cNvPr id="2432" name="Rectangle 2431">
                  <a:extLst>
                    <a:ext uri="{FF2B5EF4-FFF2-40B4-BE49-F238E27FC236}">
                      <a16:creationId xmlns:a16="http://schemas.microsoft.com/office/drawing/2014/main" id="{D18C3EFA-0E10-413A-A070-E81AD8963E14}"/>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Rectangle 2432">
                  <a:extLst>
                    <a:ext uri="{FF2B5EF4-FFF2-40B4-BE49-F238E27FC236}">
                      <a16:creationId xmlns:a16="http://schemas.microsoft.com/office/drawing/2014/main" id="{A421CAAB-2631-4251-A5AC-291B3704B1C7}"/>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Rectangle 2433">
                  <a:extLst>
                    <a:ext uri="{FF2B5EF4-FFF2-40B4-BE49-F238E27FC236}">
                      <a16:creationId xmlns:a16="http://schemas.microsoft.com/office/drawing/2014/main" id="{1562F55D-FB58-4C4B-B59B-6B7A0E95C7CD}"/>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0" name="Group 2429">
                <a:extLst>
                  <a:ext uri="{FF2B5EF4-FFF2-40B4-BE49-F238E27FC236}">
                    <a16:creationId xmlns:a16="http://schemas.microsoft.com/office/drawing/2014/main" id="{65CC6B49-F97E-42E1-8752-5A5014D8436F}"/>
                  </a:ext>
                </a:extLst>
              </p:cNvPr>
              <p:cNvGrpSpPr/>
              <p:nvPr/>
            </p:nvGrpSpPr>
            <p:grpSpPr>
              <a:xfrm rot="5400000">
                <a:off x="1831741" y="3660506"/>
                <a:ext cx="6852119" cy="3200400"/>
                <a:chOff x="463081" y="228600"/>
                <a:chExt cx="6852119" cy="3200400"/>
              </a:xfrm>
            </p:grpSpPr>
            <p:sp>
              <p:nvSpPr>
                <p:cNvPr id="2435" name="Rectangle 2434">
                  <a:extLst>
                    <a:ext uri="{FF2B5EF4-FFF2-40B4-BE49-F238E27FC236}">
                      <a16:creationId xmlns:a16="http://schemas.microsoft.com/office/drawing/2014/main" id="{060DF380-0C97-4A73-B5BA-22CA45CC9A79}"/>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Rectangle 2435">
                  <a:extLst>
                    <a:ext uri="{FF2B5EF4-FFF2-40B4-BE49-F238E27FC236}">
                      <a16:creationId xmlns:a16="http://schemas.microsoft.com/office/drawing/2014/main" id="{474F4503-6E7B-40C9-B399-79BAB9FCA526}"/>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7" name="Rectangle 2436">
                  <a:extLst>
                    <a:ext uri="{FF2B5EF4-FFF2-40B4-BE49-F238E27FC236}">
                      <a16:creationId xmlns:a16="http://schemas.microsoft.com/office/drawing/2014/main" id="{135BABE8-8FB3-459A-BEC5-B79923105076}"/>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405" name="Picture 10" descr="Image result for mario pixel mushroom">
              <a:extLst>
                <a:ext uri="{FF2B5EF4-FFF2-40B4-BE49-F238E27FC236}">
                  <a16:creationId xmlns:a16="http://schemas.microsoft.com/office/drawing/2014/main" id="{E0655559-E263-48A6-A5F9-70CA7C410235}"/>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9853420" y="364208"/>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1771" name="Picture 4" descr="Image result for bob-omb pixel art">
              <a:extLst>
                <a:ext uri="{FF2B5EF4-FFF2-40B4-BE49-F238E27FC236}">
                  <a16:creationId xmlns:a16="http://schemas.microsoft.com/office/drawing/2014/main" id="{9AB66246-136F-453B-9378-15499E7D331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6637310" y="367180"/>
              <a:ext cx="182562" cy="157667"/>
            </a:xfrm>
            <a:prstGeom prst="rect">
              <a:avLst/>
            </a:prstGeom>
            <a:noFill/>
            <a:extLst>
              <a:ext uri="{909E8E84-426E-40DD-AFC4-6F175D3DCCD1}">
                <a14:hiddenFill xmlns:a14="http://schemas.microsoft.com/office/drawing/2010/main">
                  <a:solidFill>
                    <a:srgbClr val="FFFFFF"/>
                  </a:solidFill>
                </a14:hiddenFill>
              </a:ext>
            </a:extLst>
          </p:spPr>
        </p:pic>
        <p:pic>
          <p:nvPicPr>
            <p:cNvPr id="1772" name="Picture 4" descr="Image result for pixel piranha plant">
              <a:extLst>
                <a:ext uri="{FF2B5EF4-FFF2-40B4-BE49-F238E27FC236}">
                  <a16:creationId xmlns:a16="http://schemas.microsoft.com/office/drawing/2014/main" id="{83CD75A0-DA71-4608-ACC1-9DB7616B4A9E}"/>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3445547" y="2622727"/>
              <a:ext cx="166922" cy="222562"/>
            </a:xfrm>
            <a:prstGeom prst="rect">
              <a:avLst/>
            </a:prstGeom>
            <a:noFill/>
            <a:extLst>
              <a:ext uri="{909E8E84-426E-40DD-AFC4-6F175D3DCCD1}">
                <a14:hiddenFill xmlns:a14="http://schemas.microsoft.com/office/drawing/2010/main">
                  <a:solidFill>
                    <a:srgbClr val="FFFFFF"/>
                  </a:solidFill>
                </a14:hiddenFill>
              </a:ext>
            </a:extLst>
          </p:spPr>
        </p:pic>
        <p:pic>
          <p:nvPicPr>
            <p:cNvPr id="1773" name="Picture 12" descr="main-image-Mario Banana Peel  by Lmullersman ">
              <a:extLst>
                <a:ext uri="{FF2B5EF4-FFF2-40B4-BE49-F238E27FC236}">
                  <a16:creationId xmlns:a16="http://schemas.microsoft.com/office/drawing/2014/main" id="{5702A3C4-DD80-409D-BB83-C4DDF37E1DD2}"/>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6625901" y="2624753"/>
              <a:ext cx="215900" cy="171921"/>
            </a:xfrm>
            <a:prstGeom prst="rect">
              <a:avLst/>
            </a:prstGeom>
            <a:noFill/>
            <a:extLst>
              <a:ext uri="{909E8E84-426E-40DD-AFC4-6F175D3DCCD1}">
                <a14:hiddenFill xmlns:a14="http://schemas.microsoft.com/office/drawing/2010/main">
                  <a:solidFill>
                    <a:srgbClr val="FFFFFF"/>
                  </a:solidFill>
                </a14:hiddenFill>
              </a:ext>
            </a:extLst>
          </p:spPr>
        </p:pic>
      </p:grpSp>
      <p:pic>
        <p:nvPicPr>
          <p:cNvPr id="1335" name="Picture 2" descr="http://www.mariowiki.com/images/2/29/PrincessPeachEmblem.png">
            <a:extLst>
              <a:ext uri="{FF2B5EF4-FFF2-40B4-BE49-F238E27FC236}">
                <a16:creationId xmlns:a16="http://schemas.microsoft.com/office/drawing/2014/main" id="{0EEDB1E7-9665-4B60-98DB-3F3996AE147B}"/>
              </a:ext>
            </a:extLst>
          </p:cNvPr>
          <p:cNvPicPr>
            <a:picLocks noChangeAspect="1" noChangeArrowheads="1"/>
          </p:cNvPicPr>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98377" y="990228"/>
            <a:ext cx="375643" cy="375641"/>
          </a:xfrm>
          <a:prstGeom prst="rect">
            <a:avLst/>
          </a:prstGeom>
          <a:noFill/>
          <a:effectLst>
            <a:outerShdw blurRad="50800" dist="254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36" name="TextBox 1335">
            <a:extLst>
              <a:ext uri="{FF2B5EF4-FFF2-40B4-BE49-F238E27FC236}">
                <a16:creationId xmlns:a16="http://schemas.microsoft.com/office/drawing/2014/main" id="{E66ECF04-38DA-491B-8062-B2E46B9827B4}"/>
              </a:ext>
            </a:extLst>
          </p:cNvPr>
          <p:cNvSpPr txBox="1"/>
          <p:nvPr/>
        </p:nvSpPr>
        <p:spPr>
          <a:xfrm>
            <a:off x="-2229447" y="1030691"/>
            <a:ext cx="419415" cy="307777"/>
          </a:xfrm>
          <a:prstGeom prst="rect">
            <a:avLst/>
          </a:prstGeom>
          <a:noFill/>
          <a:effectLst/>
        </p:spPr>
        <p:txBody>
          <a:bodyPr wrap="square" rtlCol="0">
            <a:spAutoFit/>
          </a:bodyPr>
          <a:lstStyle/>
          <a:p>
            <a:pPr algn="ctr"/>
            <a:r>
              <a:rPr lang="en-US" sz="1400" b="1" dirty="0">
                <a:solidFill>
                  <a:schemeClr val="accent2">
                    <a:lumMod val="50000"/>
                  </a:schemeClr>
                </a:solidFill>
                <a:effectLst>
                  <a:glow rad="50800">
                    <a:schemeClr val="bg1">
                      <a:alpha val="50000"/>
                    </a:schemeClr>
                  </a:glow>
                </a:effectLst>
                <a:latin typeface="Roboto Light" panose="02000000000000000000" pitchFamily="2" charset="0"/>
                <a:ea typeface="Roboto Light" panose="02000000000000000000" pitchFamily="2" charset="0"/>
                <a:cs typeface="Open Sans" panose="020B0606030504020204" pitchFamily="34" charset="0"/>
              </a:rPr>
              <a:t>50</a:t>
            </a:r>
            <a:endParaRPr lang="en-US" sz="2000" b="1" dirty="0">
              <a:solidFill>
                <a:schemeClr val="accent2">
                  <a:lumMod val="50000"/>
                </a:schemeClr>
              </a:solidFill>
              <a:effectLst>
                <a:glow rad="50800">
                  <a:schemeClr val="bg1">
                    <a:alpha val="50000"/>
                  </a:schemeClr>
                </a:glow>
              </a:effectLst>
              <a:latin typeface="Roboto Light" panose="02000000000000000000" pitchFamily="2" charset="0"/>
              <a:ea typeface="Roboto Light" panose="02000000000000000000" pitchFamily="2" charset="0"/>
              <a:cs typeface="Open Sans" panose="020B0606030504020204" pitchFamily="34" charset="0"/>
            </a:endParaRPr>
          </a:p>
        </p:txBody>
      </p:sp>
      <p:pic>
        <p:nvPicPr>
          <p:cNvPr id="1337" name="Picture 2" descr="http://www.mariowiki.com/images/2/29/PrincessPeachEmblem.png">
            <a:extLst>
              <a:ext uri="{FF2B5EF4-FFF2-40B4-BE49-F238E27FC236}">
                <a16:creationId xmlns:a16="http://schemas.microsoft.com/office/drawing/2014/main" id="{0EEDB1E7-9665-4B60-98DB-3F3996AE147B}"/>
              </a:ext>
            </a:extLst>
          </p:cNvPr>
          <p:cNvPicPr>
            <a:picLocks noChangeAspect="1" noChangeArrowheads="1"/>
          </p:cNvPicPr>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8815" y="1894190"/>
            <a:ext cx="375643" cy="375641"/>
          </a:xfrm>
          <a:prstGeom prst="rect">
            <a:avLst/>
          </a:prstGeom>
          <a:noFill/>
          <a:effectLst>
            <a:outerShdw blurRad="50800" dist="254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38" name="TextBox 1337">
            <a:extLst>
              <a:ext uri="{FF2B5EF4-FFF2-40B4-BE49-F238E27FC236}">
                <a16:creationId xmlns:a16="http://schemas.microsoft.com/office/drawing/2014/main" id="{E66ECF04-38DA-491B-8062-B2E46B9827B4}"/>
              </a:ext>
            </a:extLst>
          </p:cNvPr>
          <p:cNvSpPr txBox="1"/>
          <p:nvPr/>
        </p:nvSpPr>
        <p:spPr>
          <a:xfrm>
            <a:off x="-2233535" y="1953703"/>
            <a:ext cx="419415" cy="276999"/>
          </a:xfrm>
          <a:prstGeom prst="rect">
            <a:avLst/>
          </a:prstGeom>
          <a:noFill/>
          <a:effectLst/>
        </p:spPr>
        <p:txBody>
          <a:bodyPr wrap="square" rtlCol="0">
            <a:spAutoFit/>
          </a:bodyPr>
          <a:lstStyle/>
          <a:p>
            <a:pPr algn="ctr"/>
            <a:r>
              <a:rPr lang="en-US" sz="12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5</a:t>
            </a:r>
            <a:endParaRPr lang="en-US"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endParaRPr>
          </a:p>
        </p:txBody>
      </p:sp>
      <p:pic>
        <p:nvPicPr>
          <p:cNvPr id="1339" name="Picture 2" descr="http://www.mariowiki.com/images/2/29/PrincessPeachEmblem.png">
            <a:extLst>
              <a:ext uri="{FF2B5EF4-FFF2-40B4-BE49-F238E27FC236}">
                <a16:creationId xmlns:a16="http://schemas.microsoft.com/office/drawing/2014/main" id="{0EEDB1E7-9665-4B60-98DB-3F3996AE147B}"/>
              </a:ext>
            </a:extLst>
          </p:cNvPr>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27" y="2472475"/>
            <a:ext cx="375643" cy="375641"/>
          </a:xfrm>
          <a:prstGeom prst="rect">
            <a:avLst/>
          </a:prstGeom>
          <a:noFill/>
          <a:effectLst>
            <a:outerShdw blurRad="50800" dist="254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41" name="Picture 2" descr="http://www.mariowiki.com/images/2/29/PrincessPeachEmblem.png">
            <a:extLst>
              <a:ext uri="{FF2B5EF4-FFF2-40B4-BE49-F238E27FC236}">
                <a16:creationId xmlns:a16="http://schemas.microsoft.com/office/drawing/2014/main" id="{43D5505E-23B5-4C4B-A436-938E391DA737}"/>
              </a:ext>
            </a:extLst>
          </p:cNvPr>
          <p:cNvPicPr>
            <a:picLocks noChangeAspect="1" noChangeArrowheads="1"/>
          </p:cNvPicPr>
          <p:nvPr/>
        </p:nvPicPr>
        <p:blipFill>
          <a:blip r:embed="rId20" cstate="print">
            <a:duotone>
              <a:schemeClr val="accent6">
                <a:shade val="45000"/>
                <a:satMod val="135000"/>
              </a:schemeClr>
              <a:prstClr val="white"/>
            </a:duotone>
            <a:extLst>
              <a:ext uri="{BEBA8EAE-BF5A-486C-A8C5-ECC9F3942E4B}">
                <a14:imgProps xmlns:a14="http://schemas.microsoft.com/office/drawing/2010/main">
                  <a14:imgLayer r:embed="rId21">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2179023" y="3093600"/>
            <a:ext cx="260453" cy="260453"/>
          </a:xfrm>
          <a:prstGeom prst="rect">
            <a:avLst/>
          </a:prstGeom>
          <a:noFill/>
          <a:effectLst>
            <a:outerShdw blurRad="50800" dist="38100" dir="8100000" algn="tr" rotWithShape="0">
              <a:prstClr val="black">
                <a:alpha val="68000"/>
              </a:prstClr>
            </a:outerShdw>
          </a:effectLst>
          <a:extLst>
            <a:ext uri="{909E8E84-426E-40DD-AFC4-6F175D3DCCD1}">
              <a14:hiddenFill xmlns:a14="http://schemas.microsoft.com/office/drawing/2010/main">
                <a:solidFill>
                  <a:srgbClr val="FFFFFF"/>
                </a:solidFill>
              </a14:hiddenFill>
            </a:ext>
          </a:extLst>
        </p:spPr>
      </p:pic>
      <p:sp>
        <p:nvSpPr>
          <p:cNvPr id="1340" name="TextBox 1339">
            <a:extLst>
              <a:ext uri="{FF2B5EF4-FFF2-40B4-BE49-F238E27FC236}">
                <a16:creationId xmlns:a16="http://schemas.microsoft.com/office/drawing/2014/main" id="{E66ECF04-38DA-491B-8062-B2E46B9827B4}"/>
              </a:ext>
            </a:extLst>
          </p:cNvPr>
          <p:cNvSpPr txBox="1"/>
          <p:nvPr/>
        </p:nvSpPr>
        <p:spPr>
          <a:xfrm>
            <a:off x="-2285422" y="3028890"/>
            <a:ext cx="419415" cy="400110"/>
          </a:xfrm>
          <a:prstGeom prst="rect">
            <a:avLst/>
          </a:prstGeom>
          <a:noFill/>
          <a:effectLst/>
        </p:spPr>
        <p:txBody>
          <a:bodyPr wrap="square" rtlCol="0">
            <a:spAutoFit/>
          </a:bodyPr>
          <a:lstStyle/>
          <a:p>
            <a:pPr algn="ctr"/>
            <a:r>
              <a:rPr lang="en-US" sz="2000" b="1" dirty="0">
                <a:effectLst/>
                <a:latin typeface="Monotype Corsiva" panose="03010101010201010101" pitchFamily="66" charset="0"/>
                <a:ea typeface="Open Sans" panose="020B0606030504020204" pitchFamily="34" charset="0"/>
                <a:cs typeface="Open Sans" panose="020B0606030504020204" pitchFamily="34" charset="0"/>
              </a:rPr>
              <a:t>7</a:t>
            </a:r>
            <a:endParaRPr lang="en-US" sz="3200" b="1" dirty="0">
              <a:effectLst/>
              <a:latin typeface="Monotype Corsiva" panose="03010101010201010101" pitchFamily="66" charset="0"/>
              <a:ea typeface="Open Sans" panose="020B0606030504020204" pitchFamily="34" charset="0"/>
              <a:cs typeface="Open Sans" panose="020B0606030504020204" pitchFamily="34" charset="0"/>
            </a:endParaRPr>
          </a:p>
        </p:txBody>
      </p:sp>
      <p:sp>
        <p:nvSpPr>
          <p:cNvPr id="1342" name="TextBox 1341">
            <a:extLst>
              <a:ext uri="{FF2B5EF4-FFF2-40B4-BE49-F238E27FC236}">
                <a16:creationId xmlns:a16="http://schemas.microsoft.com/office/drawing/2014/main" id="{E66ECF04-38DA-491B-8062-B2E46B9827B4}"/>
              </a:ext>
            </a:extLst>
          </p:cNvPr>
          <p:cNvSpPr txBox="1"/>
          <p:nvPr/>
        </p:nvSpPr>
        <p:spPr>
          <a:xfrm>
            <a:off x="-2220835" y="2525203"/>
            <a:ext cx="419415" cy="276999"/>
          </a:xfrm>
          <a:prstGeom prst="rect">
            <a:avLst/>
          </a:prstGeom>
          <a:noFill/>
          <a:effectLst/>
        </p:spPr>
        <p:txBody>
          <a:bodyPr wrap="square" rtlCol="0">
            <a:spAutoFit/>
          </a:bodyPr>
          <a:lstStyle/>
          <a:p>
            <a:pPr algn="ctr"/>
            <a:r>
              <a:rPr lang="en-US" sz="1200"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rPr>
              <a:t>5</a:t>
            </a:r>
            <a:endParaRPr lang="en-US" b="1" dirty="0">
              <a:effectLst>
                <a:glow rad="50800">
                  <a:schemeClr val="bg1">
                    <a:alpha val="50000"/>
                  </a:schemeClr>
                </a:glow>
                <a:outerShdw blurRad="50800" dist="38100" algn="l" rotWithShape="0">
                  <a:prstClr val="black">
                    <a:alpha val="40000"/>
                  </a:prstClr>
                </a:outerShdw>
              </a:effectLst>
              <a:latin typeface="Montserrat" panose="00000500000000000000" pitchFamily="2"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DF1F439B-8BA7-49D6-831C-DBB77581D64A}"/>
              </a:ext>
            </a:extLst>
          </p:cNvPr>
          <p:cNvGrpSpPr/>
          <p:nvPr/>
        </p:nvGrpSpPr>
        <p:grpSpPr>
          <a:xfrm>
            <a:off x="-2629497" y="1006103"/>
            <a:ext cx="424178" cy="375641"/>
            <a:chOff x="-2781897" y="974353"/>
            <a:chExt cx="424178" cy="375641"/>
          </a:xfrm>
        </p:grpSpPr>
        <p:pic>
          <p:nvPicPr>
            <p:cNvPr id="1343" name="Picture 2" descr="http://www.mariowiki.com/images/2/29/PrincessPeachEmblem.png">
              <a:extLst>
                <a:ext uri="{FF2B5EF4-FFF2-40B4-BE49-F238E27FC236}">
                  <a16:creationId xmlns:a16="http://schemas.microsoft.com/office/drawing/2014/main" id="{F7A32E5F-82F1-4079-BD6D-F1F819C2E4FF}"/>
                </a:ext>
              </a:extLst>
            </p:cNvPr>
            <p:cNvPicPr>
              <a:picLocks noChangeAspect="1" noChangeArrowheads="1"/>
            </p:cNvPicPr>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60352" y="974353"/>
              <a:ext cx="375643" cy="375641"/>
            </a:xfrm>
            <a:prstGeom prst="rect">
              <a:avLst/>
            </a:prstGeom>
            <a:noFill/>
            <a:effectLst>
              <a:outerShdw blurRad="50800" dist="254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44" name="TextBox 1343">
              <a:extLst>
                <a:ext uri="{FF2B5EF4-FFF2-40B4-BE49-F238E27FC236}">
                  <a16:creationId xmlns:a16="http://schemas.microsoft.com/office/drawing/2014/main" id="{9362D515-BB39-422B-8322-391F6A7C001E}"/>
                </a:ext>
              </a:extLst>
            </p:cNvPr>
            <p:cNvSpPr txBox="1"/>
            <p:nvPr/>
          </p:nvSpPr>
          <p:spPr>
            <a:xfrm>
              <a:off x="-2781897" y="1062441"/>
              <a:ext cx="419415" cy="153888"/>
            </a:xfrm>
            <a:prstGeom prst="rect">
              <a:avLst/>
            </a:prstGeom>
            <a:noFill/>
            <a:effectLst/>
          </p:spPr>
          <p:txBody>
            <a:bodyPr wrap="square" rtlCol="0">
              <a:prstTxWarp prst="textArchUp">
                <a:avLst/>
              </a:prstTxWarp>
              <a:spAutoFit/>
            </a:bodyPr>
            <a:lstStyle/>
            <a:p>
              <a:pPr algn="ctr"/>
              <a:r>
                <a:rPr lang="en-US" sz="400" b="1" dirty="0">
                  <a:solidFill>
                    <a:schemeClr val="accent2">
                      <a:lumMod val="50000"/>
                    </a:schemeClr>
                  </a:solidFill>
                  <a:effectLst/>
                  <a:latin typeface="Roboto Light" panose="02000000000000000000" pitchFamily="2" charset="0"/>
                  <a:ea typeface="Roboto Light" panose="02000000000000000000" pitchFamily="2" charset="0"/>
                  <a:cs typeface="Open Sans" panose="020B0606030504020204" pitchFamily="34" charset="0"/>
                </a:rPr>
                <a:t>FIFTY</a:t>
              </a:r>
              <a:endParaRPr lang="en-US" sz="700" b="1" dirty="0">
                <a:solidFill>
                  <a:schemeClr val="accent2">
                    <a:lumMod val="50000"/>
                  </a:schemeClr>
                </a:solidFill>
                <a:effectLst/>
                <a:latin typeface="Roboto Light" panose="02000000000000000000" pitchFamily="2" charset="0"/>
                <a:ea typeface="Roboto Light" panose="02000000000000000000" pitchFamily="2" charset="0"/>
                <a:cs typeface="Open Sans" panose="020B0606030504020204" pitchFamily="34" charset="0"/>
              </a:endParaRPr>
            </a:p>
          </p:txBody>
        </p:sp>
        <p:sp>
          <p:nvSpPr>
            <p:cNvPr id="1345" name="TextBox 1344">
              <a:extLst>
                <a:ext uri="{FF2B5EF4-FFF2-40B4-BE49-F238E27FC236}">
                  <a16:creationId xmlns:a16="http://schemas.microsoft.com/office/drawing/2014/main" id="{BEEBCCF2-D155-4A5A-AF18-2D857A85E8F9}"/>
                </a:ext>
              </a:extLst>
            </p:cNvPr>
            <p:cNvSpPr txBox="1"/>
            <p:nvPr/>
          </p:nvSpPr>
          <p:spPr>
            <a:xfrm>
              <a:off x="-2777134" y="1126735"/>
              <a:ext cx="419415" cy="153888"/>
            </a:xfrm>
            <a:prstGeom prst="rect">
              <a:avLst/>
            </a:prstGeom>
            <a:noFill/>
            <a:effectLst/>
          </p:spPr>
          <p:txBody>
            <a:bodyPr wrap="square" rtlCol="0">
              <a:prstTxWarp prst="textArchDown">
                <a:avLst/>
              </a:prstTxWarp>
              <a:spAutoFit/>
            </a:bodyPr>
            <a:lstStyle/>
            <a:p>
              <a:pPr algn="ctr"/>
              <a:r>
                <a:rPr lang="en-US" sz="400" b="1" dirty="0">
                  <a:solidFill>
                    <a:schemeClr val="accent2">
                      <a:lumMod val="50000"/>
                    </a:schemeClr>
                  </a:solidFill>
                  <a:effectLst/>
                  <a:latin typeface="Roboto Light" panose="02000000000000000000" pitchFamily="2" charset="0"/>
                  <a:ea typeface="Roboto Light" panose="02000000000000000000" pitchFamily="2" charset="0"/>
                  <a:cs typeface="Open Sans" panose="020B0606030504020204" pitchFamily="34" charset="0"/>
                </a:rPr>
                <a:t>POINTS</a:t>
              </a:r>
              <a:endParaRPr lang="en-US" sz="700" b="1" dirty="0">
                <a:solidFill>
                  <a:schemeClr val="accent2">
                    <a:lumMod val="50000"/>
                  </a:schemeClr>
                </a:solidFill>
                <a:effectLst/>
                <a:latin typeface="Roboto Light" panose="02000000000000000000" pitchFamily="2" charset="0"/>
                <a:ea typeface="Roboto Light" panose="02000000000000000000" pitchFamily="2" charset="0"/>
                <a:cs typeface="Open Sans" panose="020B0606030504020204" pitchFamily="34" charset="0"/>
              </a:endParaRPr>
            </a:p>
          </p:txBody>
        </p:sp>
      </p:grpSp>
    </p:spTree>
    <p:extLst>
      <p:ext uri="{BB962C8B-B14F-4D97-AF65-F5344CB8AC3E}">
        <p14:creationId xmlns:p14="http://schemas.microsoft.com/office/powerpoint/2010/main" val="333635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Picture 2" descr="http://www.auntiepixelante.com/wp-content/uploads/2009/07/supermariobrosbeginning.png">
            <a:extLst>
              <a:ext uri="{FF2B5EF4-FFF2-40B4-BE49-F238E27FC236}">
                <a16:creationId xmlns:a16="http://schemas.microsoft.com/office/drawing/2014/main" id="{64420EA5-D3DA-4505-AA59-491C13420EE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2743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2" descr="http://www.auntiepixelante.com/wp-content/uploads/2009/07/supermariobrosbeginning.png">
            <a:extLst>
              <a:ext uri="{FF2B5EF4-FFF2-40B4-BE49-F238E27FC236}">
                <a16:creationId xmlns:a16="http://schemas.microsoft.com/office/drawing/2014/main" id="{05E21FEE-D83F-4866-A2F3-2C167749BD7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5029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2" descr="http://www.auntiepixelante.com/wp-content/uploads/2009/07/supermariobrosbeginning.png">
            <a:extLst>
              <a:ext uri="{FF2B5EF4-FFF2-40B4-BE49-F238E27FC236}">
                <a16:creationId xmlns:a16="http://schemas.microsoft.com/office/drawing/2014/main" id="{36748CFE-1212-4505-B19A-04AA147CA06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458179" y="34348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 descr="http://www.auntiepixelante.com/wp-content/uploads/2009/07/supermariobrosbeginning.png">
            <a:extLst>
              <a:ext uri="{FF2B5EF4-FFF2-40B4-BE49-F238E27FC236}">
                <a16:creationId xmlns:a16="http://schemas.microsoft.com/office/drawing/2014/main" id="{44E764B3-AE9A-44DE-92AB-F49E2BED41BF}"/>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2743200" y="34348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532" name="Picture 2" descr="http://www.auntiepixelante.com/wp-content/uploads/2009/07/supermariobrosbeginning.png">
            <a:extLst>
              <a:ext uri="{FF2B5EF4-FFF2-40B4-BE49-F238E27FC236}">
                <a16:creationId xmlns:a16="http://schemas.microsoft.com/office/drawing/2014/main" id="{733514D2-DA75-43FF-82BE-BE981F0E1FA8}"/>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5029200" y="34348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http://www.auntiepixelante.com/wp-content/uploads/2009/07/supermariobrosbeginning.png">
            <a:extLst>
              <a:ext uri="{FF2B5EF4-FFF2-40B4-BE49-F238E27FC236}">
                <a16:creationId xmlns:a16="http://schemas.microsoft.com/office/drawing/2014/main" id="{775C990B-BEC1-4029-A9AE-D0165784CAA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457200" y="66352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2" descr="http://www.auntiepixelante.com/wp-content/uploads/2009/07/supermariobrosbeginning.png">
            <a:extLst>
              <a:ext uri="{FF2B5EF4-FFF2-40B4-BE49-F238E27FC236}">
                <a16:creationId xmlns:a16="http://schemas.microsoft.com/office/drawing/2014/main" id="{BBD22770-6793-4CE6-A2B4-FB978E38D38F}"/>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2743200" y="66352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2" descr="http://www.auntiepixelante.com/wp-content/uploads/2009/07/supermariobrosbeginning.png">
            <a:extLst>
              <a:ext uri="{FF2B5EF4-FFF2-40B4-BE49-F238E27FC236}">
                <a16:creationId xmlns:a16="http://schemas.microsoft.com/office/drawing/2014/main" id="{C58EA059-13C8-4892-B2CE-274ADB20935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5029200" y="66352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http://www.auntiepixelante.com/wp-content/uploads/2009/07/supermariobrosbeginning.png">
            <a:extLst>
              <a:ext uri="{FF2B5EF4-FFF2-40B4-BE49-F238E27FC236}">
                <a16:creationId xmlns:a16="http://schemas.microsoft.com/office/drawing/2014/main" id="{ADCA5DA3-DF52-4BF2-9252-5FCBC621628C}"/>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3944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2" descr="http://www.auntiepixelante.com/wp-content/uploads/2009/07/supermariobrosbeginning.png">
            <a:extLst>
              <a:ext uri="{FF2B5EF4-FFF2-40B4-BE49-F238E27FC236}">
                <a16:creationId xmlns:a16="http://schemas.microsoft.com/office/drawing/2014/main" id="{E24987C7-0A5E-44A3-BD8E-DEB2684DC7D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2884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419" name="Rectangle 418">
            <a:extLst>
              <a:ext uri="{FF2B5EF4-FFF2-40B4-BE49-F238E27FC236}">
                <a16:creationId xmlns:a16="http://schemas.microsoft.com/office/drawing/2014/main" id="{2A9BBFD9-20EC-48EF-9C9A-77019B6E752B}"/>
              </a:ext>
            </a:extLst>
          </p:cNvPr>
          <p:cNvSpPr/>
          <p:nvPr/>
        </p:nvSpPr>
        <p:spPr>
          <a:xfrm>
            <a:off x="2753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0" name="Picture 2" descr="http://www.auntiepixelante.com/wp-content/uploads/2009/07/supermariobrosbeginning.png">
            <a:extLst>
              <a:ext uri="{FF2B5EF4-FFF2-40B4-BE49-F238E27FC236}">
                <a16:creationId xmlns:a16="http://schemas.microsoft.com/office/drawing/2014/main" id="{5A770B05-BDDF-42E1-ADD2-BFABEF253C0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1" name="Picture 2" descr="http://www.auntiepixelante.com/wp-content/uploads/2009/07/supermariobrosbeginning.png">
            <a:extLst>
              <a:ext uri="{FF2B5EF4-FFF2-40B4-BE49-F238E27FC236}">
                <a16:creationId xmlns:a16="http://schemas.microsoft.com/office/drawing/2014/main" id="{24D42A25-E421-41F1-96C6-6577A900BEBE}"/>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2" descr="http://www.auntiepixelante.com/wp-content/uploads/2009/07/supermariobrosbeginning.png">
            <a:extLst>
              <a:ext uri="{FF2B5EF4-FFF2-40B4-BE49-F238E27FC236}">
                <a16:creationId xmlns:a16="http://schemas.microsoft.com/office/drawing/2014/main" id="{90994917-7FC8-4ED3-922B-5F20063C638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2" descr="http://www.auntiepixelante.com/wp-content/uploads/2009/07/supermariobrosbeginning.png">
            <a:extLst>
              <a:ext uri="{FF2B5EF4-FFF2-40B4-BE49-F238E27FC236}">
                <a16:creationId xmlns:a16="http://schemas.microsoft.com/office/drawing/2014/main" id="{BBAD97ED-ED39-4A51-A66D-9D779885450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2" descr="http://www.auntiepixelante.com/wp-content/uploads/2009/07/supermariobrosbeginning.png">
            <a:extLst>
              <a:ext uri="{FF2B5EF4-FFF2-40B4-BE49-F238E27FC236}">
                <a16:creationId xmlns:a16="http://schemas.microsoft.com/office/drawing/2014/main" id="{5560E783-12BA-4B08-938D-30B092DB8F0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2" descr="http://www.auntiepixelante.com/wp-content/uploads/2009/07/supermariobrosbeginning.png">
            <a:extLst>
              <a:ext uri="{FF2B5EF4-FFF2-40B4-BE49-F238E27FC236}">
                <a16:creationId xmlns:a16="http://schemas.microsoft.com/office/drawing/2014/main" id="{F025AF6D-5E93-4469-9E24-2F255F0D4C4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2" descr="http://www.auntiepixelante.com/wp-content/uploads/2009/07/supermariobrosbeginning.png">
            <a:extLst>
              <a:ext uri="{FF2B5EF4-FFF2-40B4-BE49-F238E27FC236}">
                <a16:creationId xmlns:a16="http://schemas.microsoft.com/office/drawing/2014/main" id="{440D9D16-9F15-43BA-A44F-0A7FA8B6070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953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2" descr="http://www.auntiepixelante.com/wp-content/uploads/2009/07/supermariobrosbeginning.png">
            <a:extLst>
              <a:ext uri="{FF2B5EF4-FFF2-40B4-BE49-F238E27FC236}">
                <a16:creationId xmlns:a16="http://schemas.microsoft.com/office/drawing/2014/main" id="{959528A9-350B-4D2F-AC12-4B16FDC4E75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348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2" descr="http://www.auntiepixelante.com/wp-content/uploads/2009/07/supermariobrosbeginning.png">
            <a:extLst>
              <a:ext uri="{FF2B5EF4-FFF2-40B4-BE49-F238E27FC236}">
                <a16:creationId xmlns:a16="http://schemas.microsoft.com/office/drawing/2014/main" id="{6C8B436F-9007-48C7-A1D6-E719344F1BE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02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http://www.auntiepixelante.com/wp-content/uploads/2009/07/supermariobrosbeginning.png">
            <a:extLst>
              <a:ext uri="{FF2B5EF4-FFF2-40B4-BE49-F238E27FC236}">
                <a16:creationId xmlns:a16="http://schemas.microsoft.com/office/drawing/2014/main" id="{7EAED177-5532-419B-B97B-3555F006416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78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2" descr="http://www.auntiepixelante.com/wp-content/uploads/2009/07/supermariobrosbeginning.png">
            <a:extLst>
              <a:ext uri="{FF2B5EF4-FFF2-40B4-BE49-F238E27FC236}">
                <a16:creationId xmlns:a16="http://schemas.microsoft.com/office/drawing/2014/main" id="{BDCC7393-5B12-40EA-937A-EF208E51BCA6}"/>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096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432" name="TextBox 431">
            <a:extLst>
              <a:ext uri="{FF2B5EF4-FFF2-40B4-BE49-F238E27FC236}">
                <a16:creationId xmlns:a16="http://schemas.microsoft.com/office/drawing/2014/main" id="{31C6D0CF-6C3E-4C8E-B31B-736551192EA6}"/>
              </a:ext>
            </a:extLst>
          </p:cNvPr>
          <p:cNvSpPr txBox="1"/>
          <p:nvPr/>
        </p:nvSpPr>
        <p:spPr>
          <a:xfrm>
            <a:off x="2965188"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433" name="TextBox 432">
            <a:extLst>
              <a:ext uri="{FF2B5EF4-FFF2-40B4-BE49-F238E27FC236}">
                <a16:creationId xmlns:a16="http://schemas.microsoft.com/office/drawing/2014/main" id="{A29BCCE8-47CF-46B1-8002-11FF9B941299}"/>
              </a:ext>
            </a:extLst>
          </p:cNvPr>
          <p:cNvSpPr txBox="1"/>
          <p:nvPr/>
        </p:nvSpPr>
        <p:spPr>
          <a:xfrm>
            <a:off x="3470303" y="25886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434" name="Picture 2" descr="http://www.mariowiki.com/images/2/29/PrincessPeachEmblem.png">
            <a:extLst>
              <a:ext uri="{FF2B5EF4-FFF2-40B4-BE49-F238E27FC236}">
                <a16:creationId xmlns:a16="http://schemas.microsoft.com/office/drawing/2014/main" id="{7581659B-216F-425E-ABFD-1A56738A37C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932" y="25820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5" name="Group 434">
            <a:extLst>
              <a:ext uri="{FF2B5EF4-FFF2-40B4-BE49-F238E27FC236}">
                <a16:creationId xmlns:a16="http://schemas.microsoft.com/office/drawing/2014/main" id="{EB9DFF77-E32F-48D7-A3D0-03E4B62F6931}"/>
              </a:ext>
            </a:extLst>
          </p:cNvPr>
          <p:cNvGrpSpPr/>
          <p:nvPr/>
        </p:nvGrpSpPr>
        <p:grpSpPr>
          <a:xfrm>
            <a:off x="3053626" y="609600"/>
            <a:ext cx="1700009" cy="1569193"/>
            <a:chOff x="5029200" y="468787"/>
            <a:chExt cx="2436230" cy="1569660"/>
          </a:xfrm>
        </p:grpSpPr>
        <p:sp>
          <p:nvSpPr>
            <p:cNvPr id="442" name="TextBox 441">
              <a:extLst>
                <a:ext uri="{FF2B5EF4-FFF2-40B4-BE49-F238E27FC236}">
                  <a16:creationId xmlns:a16="http://schemas.microsoft.com/office/drawing/2014/main" id="{2F189AA8-54BF-4548-AD2F-8F678DD05CC1}"/>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3</a:t>
              </a:r>
            </a:p>
          </p:txBody>
        </p:sp>
        <p:sp>
          <p:nvSpPr>
            <p:cNvPr id="443" name="TextBox 442">
              <a:extLst>
                <a:ext uri="{FF2B5EF4-FFF2-40B4-BE49-F238E27FC236}">
                  <a16:creationId xmlns:a16="http://schemas.microsoft.com/office/drawing/2014/main" id="{A8A2E7C2-946B-45B3-ADAB-044A09CB97F6}"/>
                </a:ext>
              </a:extLst>
            </p:cNvPr>
            <p:cNvSpPr txBox="1"/>
            <p:nvPr/>
          </p:nvSpPr>
          <p:spPr>
            <a:xfrm>
              <a:off x="6131039" y="632251"/>
              <a:ext cx="1334391" cy="584949"/>
            </a:xfrm>
            <a:prstGeom prst="rect">
              <a:avLst/>
            </a:prstGeom>
            <a:noFill/>
          </p:spPr>
          <p:txBody>
            <a:bodyPr wrap="square" rtlCol="0">
              <a:spAutoFit/>
            </a:bodyPr>
            <a:lstStyle/>
            <a:p>
              <a:pPr algn="ctr"/>
              <a:r>
                <a:rPr lang="en-US" sz="3200" dirty="0" err="1">
                  <a:effectLst>
                    <a:outerShdw blurRad="50800" dist="38100" dir="2700000" algn="tl" rotWithShape="0">
                      <a:prstClr val="black">
                        <a:alpha val="40000"/>
                      </a:prstClr>
                    </a:outerShdw>
                  </a:effectLst>
                  <a:latin typeface="Super Mario 256" pitchFamily="2" charset="0"/>
                </a:rPr>
                <a:t>rd</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446" name="Picture 2" descr="http://www.auntiepixelante.com/wp-content/uploads/2009/07/supermariobrosbeginning.png">
            <a:extLst>
              <a:ext uri="{FF2B5EF4-FFF2-40B4-BE49-F238E27FC236}">
                <a16:creationId xmlns:a16="http://schemas.microsoft.com/office/drawing/2014/main" id="{7D87774A-64DF-4AE9-A64D-6372444AB3E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6230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descr="http://www.auntiepixelante.com/wp-content/uploads/2009/07/supermariobrosbeginning.png">
            <a:extLst>
              <a:ext uri="{FF2B5EF4-FFF2-40B4-BE49-F238E27FC236}">
                <a16:creationId xmlns:a16="http://schemas.microsoft.com/office/drawing/2014/main" id="{EE03F7B2-DCA4-4E59-950C-696DF692CB72}"/>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170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448" name="Rectangle 447">
            <a:extLst>
              <a:ext uri="{FF2B5EF4-FFF2-40B4-BE49-F238E27FC236}">
                <a16:creationId xmlns:a16="http://schemas.microsoft.com/office/drawing/2014/main" id="{4097F377-1DA4-4D57-93CC-588696907C67}"/>
              </a:ext>
            </a:extLst>
          </p:cNvPr>
          <p:cNvSpPr/>
          <p:nvPr/>
        </p:nvSpPr>
        <p:spPr>
          <a:xfrm>
            <a:off x="5039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9" name="Picture 2" descr="http://www.auntiepixelante.com/wp-content/uploads/2009/07/supermariobrosbeginning.png">
            <a:extLst>
              <a:ext uri="{FF2B5EF4-FFF2-40B4-BE49-F238E27FC236}">
                <a16:creationId xmlns:a16="http://schemas.microsoft.com/office/drawing/2014/main" id="{9D79BE5A-8283-4273-AC06-75A8EEA166B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2" descr="http://www.auntiepixelante.com/wp-content/uploads/2009/07/supermariobrosbeginning.png">
            <a:extLst>
              <a:ext uri="{FF2B5EF4-FFF2-40B4-BE49-F238E27FC236}">
                <a16:creationId xmlns:a16="http://schemas.microsoft.com/office/drawing/2014/main" id="{9DBE54AB-5E85-425D-9CD6-73890B49FA0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1" name="Picture 2" descr="http://www.auntiepixelante.com/wp-content/uploads/2009/07/supermariobrosbeginning.png">
            <a:extLst>
              <a:ext uri="{FF2B5EF4-FFF2-40B4-BE49-F238E27FC236}">
                <a16:creationId xmlns:a16="http://schemas.microsoft.com/office/drawing/2014/main" id="{93AA8C57-6835-4E16-91FD-18D50D28CA9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2" descr="http://www.auntiepixelante.com/wp-content/uploads/2009/07/supermariobrosbeginning.png">
            <a:extLst>
              <a:ext uri="{FF2B5EF4-FFF2-40B4-BE49-F238E27FC236}">
                <a16:creationId xmlns:a16="http://schemas.microsoft.com/office/drawing/2014/main" id="{48ABE767-5D70-4D59-8CA9-7994EF81A81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2" descr="http://www.auntiepixelante.com/wp-content/uploads/2009/07/supermariobrosbeginning.png">
            <a:extLst>
              <a:ext uri="{FF2B5EF4-FFF2-40B4-BE49-F238E27FC236}">
                <a16:creationId xmlns:a16="http://schemas.microsoft.com/office/drawing/2014/main" id="{99BE7FEF-BBD7-4A06-AFC9-76CC893BDF6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 descr="http://www.auntiepixelante.com/wp-content/uploads/2009/07/supermariobrosbeginning.png">
            <a:extLst>
              <a:ext uri="{FF2B5EF4-FFF2-40B4-BE49-F238E27FC236}">
                <a16:creationId xmlns:a16="http://schemas.microsoft.com/office/drawing/2014/main" id="{BC3CC6B1-4FB5-4056-A7E8-256F2936599D}"/>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2" descr="http://www.auntiepixelante.com/wp-content/uploads/2009/07/supermariobrosbeginning.png">
            <a:extLst>
              <a:ext uri="{FF2B5EF4-FFF2-40B4-BE49-F238E27FC236}">
                <a16:creationId xmlns:a16="http://schemas.microsoft.com/office/drawing/2014/main" id="{8AEF1968-304B-419C-A2F3-48C5EE04C16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5239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http://www.auntiepixelante.com/wp-content/uploads/2009/07/supermariobrosbeginning.png">
            <a:extLst>
              <a:ext uri="{FF2B5EF4-FFF2-40B4-BE49-F238E27FC236}">
                <a16:creationId xmlns:a16="http://schemas.microsoft.com/office/drawing/2014/main" id="{0AC9E522-3110-4755-8AA2-9D29DBB9671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34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2" descr="http://www.auntiepixelante.com/wp-content/uploads/2009/07/supermariobrosbeginning.png">
            <a:extLst>
              <a:ext uri="{FF2B5EF4-FFF2-40B4-BE49-F238E27FC236}">
                <a16:creationId xmlns:a16="http://schemas.microsoft.com/office/drawing/2014/main" id="{A251EEED-0E4D-40DB-BCA5-943F889E132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788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http://www.auntiepixelante.com/wp-content/uploads/2009/07/supermariobrosbeginning.png">
            <a:extLst>
              <a:ext uri="{FF2B5EF4-FFF2-40B4-BE49-F238E27FC236}">
                <a16:creationId xmlns:a16="http://schemas.microsoft.com/office/drawing/2014/main" id="{EC7F9AAA-9E36-441B-9926-ADA132A224D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864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2" descr="http://www.auntiepixelante.com/wp-content/uploads/2009/07/supermariobrosbeginning.png">
            <a:extLst>
              <a:ext uri="{FF2B5EF4-FFF2-40B4-BE49-F238E27FC236}">
                <a16:creationId xmlns:a16="http://schemas.microsoft.com/office/drawing/2014/main" id="{82B43EC8-8806-4D87-B095-654779728A84}"/>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382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461" name="TextBox 460">
            <a:extLst>
              <a:ext uri="{FF2B5EF4-FFF2-40B4-BE49-F238E27FC236}">
                <a16:creationId xmlns:a16="http://schemas.microsoft.com/office/drawing/2014/main" id="{B5C329D2-F09A-4762-988F-60067A4EB905}"/>
              </a:ext>
            </a:extLst>
          </p:cNvPr>
          <p:cNvSpPr txBox="1"/>
          <p:nvPr/>
        </p:nvSpPr>
        <p:spPr>
          <a:xfrm>
            <a:off x="5251188"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462" name="TextBox 461">
            <a:extLst>
              <a:ext uri="{FF2B5EF4-FFF2-40B4-BE49-F238E27FC236}">
                <a16:creationId xmlns:a16="http://schemas.microsoft.com/office/drawing/2014/main" id="{3878EB9A-5D55-4CA1-8909-8E882E49AFE7}"/>
              </a:ext>
            </a:extLst>
          </p:cNvPr>
          <p:cNvSpPr txBox="1"/>
          <p:nvPr/>
        </p:nvSpPr>
        <p:spPr>
          <a:xfrm>
            <a:off x="5756303" y="25886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463" name="Picture 2" descr="http://www.mariowiki.com/images/2/29/PrincessPeachEmblem.png">
            <a:extLst>
              <a:ext uri="{FF2B5EF4-FFF2-40B4-BE49-F238E27FC236}">
                <a16:creationId xmlns:a16="http://schemas.microsoft.com/office/drawing/2014/main" id="{C6519100-1FEE-4ED9-B652-1EFA7AEBC60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6932" y="25820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64" name="Group 463">
            <a:extLst>
              <a:ext uri="{FF2B5EF4-FFF2-40B4-BE49-F238E27FC236}">
                <a16:creationId xmlns:a16="http://schemas.microsoft.com/office/drawing/2014/main" id="{12034B26-38AC-4254-92CB-AECE1C112996}"/>
              </a:ext>
            </a:extLst>
          </p:cNvPr>
          <p:cNvGrpSpPr/>
          <p:nvPr/>
        </p:nvGrpSpPr>
        <p:grpSpPr>
          <a:xfrm>
            <a:off x="5326926" y="609600"/>
            <a:ext cx="1700009" cy="1569193"/>
            <a:chOff x="5029200" y="468787"/>
            <a:chExt cx="2436230" cy="1569660"/>
          </a:xfrm>
        </p:grpSpPr>
        <p:sp>
          <p:nvSpPr>
            <p:cNvPr id="471" name="TextBox 470">
              <a:extLst>
                <a:ext uri="{FF2B5EF4-FFF2-40B4-BE49-F238E27FC236}">
                  <a16:creationId xmlns:a16="http://schemas.microsoft.com/office/drawing/2014/main" id="{297A1067-2F2D-4918-9ABF-15644662D611}"/>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4</a:t>
              </a:r>
            </a:p>
          </p:txBody>
        </p:sp>
        <p:sp>
          <p:nvSpPr>
            <p:cNvPr id="472" name="TextBox 471">
              <a:extLst>
                <a:ext uri="{FF2B5EF4-FFF2-40B4-BE49-F238E27FC236}">
                  <a16:creationId xmlns:a16="http://schemas.microsoft.com/office/drawing/2014/main" id="{2C423440-87EB-467F-B4C7-CD410663DD75}"/>
                </a:ext>
              </a:extLst>
            </p:cNvPr>
            <p:cNvSpPr txBox="1"/>
            <p:nvPr/>
          </p:nvSpPr>
          <p:spPr>
            <a:xfrm>
              <a:off x="6131039" y="632251"/>
              <a:ext cx="1334391" cy="584949"/>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475" name="Picture 2" descr="http://www.auntiepixelante.com/wp-content/uploads/2009/07/supermariobrosbeginning.png">
            <a:extLst>
              <a:ext uri="{FF2B5EF4-FFF2-40B4-BE49-F238E27FC236}">
                <a16:creationId xmlns:a16="http://schemas.microsoft.com/office/drawing/2014/main" id="{F06547FD-9E85-4EFA-8626-353576002C5F}"/>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1658589" y="39189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2" descr="http://www.auntiepixelante.com/wp-content/uploads/2009/07/supermariobrosbeginning.png">
            <a:extLst>
              <a:ext uri="{FF2B5EF4-FFF2-40B4-BE49-F238E27FC236}">
                <a16:creationId xmlns:a16="http://schemas.microsoft.com/office/drawing/2014/main" id="{075C78AA-CB95-4329-8F0F-5F3EAA7448A8}"/>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98897" y="50722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477" name="Rectangle 476">
            <a:extLst>
              <a:ext uri="{FF2B5EF4-FFF2-40B4-BE49-F238E27FC236}">
                <a16:creationId xmlns:a16="http://schemas.microsoft.com/office/drawing/2014/main" id="{53E26BCB-B414-4C31-81ED-3A47A7F1E7E3}"/>
              </a:ext>
            </a:extLst>
          </p:cNvPr>
          <p:cNvSpPr/>
          <p:nvPr/>
        </p:nvSpPr>
        <p:spPr>
          <a:xfrm>
            <a:off x="467289" y="34290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8" name="Picture 2" descr="http://www.auntiepixelante.com/wp-content/uploads/2009/07/supermariobrosbeginning.png">
            <a:extLst>
              <a:ext uri="{FF2B5EF4-FFF2-40B4-BE49-F238E27FC236}">
                <a16:creationId xmlns:a16="http://schemas.microsoft.com/office/drawing/2014/main" id="{2FF4B180-E361-40A9-8B1E-C8CAB352F7A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5005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http://www.auntiepixelante.com/wp-content/uploads/2009/07/supermariobrosbeginning.png">
            <a:extLst>
              <a:ext uri="{FF2B5EF4-FFF2-40B4-BE49-F238E27FC236}">
                <a16:creationId xmlns:a16="http://schemas.microsoft.com/office/drawing/2014/main" id="{46A58C07-15A4-48F7-9851-AAE8A4572E5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6576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 descr="http://www.auntiepixelante.com/wp-content/uploads/2009/07/supermariobrosbeginning.png">
            <a:extLst>
              <a:ext uri="{FF2B5EF4-FFF2-40B4-BE49-F238E27FC236}">
                <a16:creationId xmlns:a16="http://schemas.microsoft.com/office/drawing/2014/main" id="{569BBEDE-E206-4645-8C10-1B546BCD2CD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8171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http://www.auntiepixelante.com/wp-content/uploads/2009/07/supermariobrosbeginning.png">
            <a:extLst>
              <a:ext uri="{FF2B5EF4-FFF2-40B4-BE49-F238E27FC236}">
                <a16:creationId xmlns:a16="http://schemas.microsoft.com/office/drawing/2014/main" id="{C66EFD04-8258-4671-82FA-7E763786160E}"/>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59718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 descr="http://www.auntiepixelante.com/wp-content/uploads/2009/07/supermariobrosbeginning.png">
            <a:extLst>
              <a:ext uri="{FF2B5EF4-FFF2-40B4-BE49-F238E27FC236}">
                <a16:creationId xmlns:a16="http://schemas.microsoft.com/office/drawing/2014/main" id="{2E33374C-394A-4DEB-B628-87F065BB957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61290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descr="http://www.auntiepixelante.com/wp-content/uploads/2009/07/supermariobrosbeginning.png">
            <a:extLst>
              <a:ext uri="{FF2B5EF4-FFF2-40B4-BE49-F238E27FC236}">
                <a16:creationId xmlns:a16="http://schemas.microsoft.com/office/drawing/2014/main" id="{621FC168-F8F8-4E25-8B44-133B1E3CB3C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62765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 descr="http://www.auntiepixelante.com/wp-content/uploads/2009/07/supermariobrosbeginning.png">
            <a:extLst>
              <a:ext uri="{FF2B5EF4-FFF2-40B4-BE49-F238E27FC236}">
                <a16:creationId xmlns:a16="http://schemas.microsoft.com/office/drawing/2014/main" id="{17AA10AA-52B1-4C20-9F4D-A395A3EB7F1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7976" y="49240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2" descr="http://www.auntiepixelante.com/wp-content/uploads/2009/07/supermariobrosbeginning.png">
            <a:extLst>
              <a:ext uri="{FF2B5EF4-FFF2-40B4-BE49-F238E27FC236}">
                <a16:creationId xmlns:a16="http://schemas.microsoft.com/office/drawing/2014/main" id="{656DA8B5-500D-44C7-AD01-2178334C5CD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062555" y="46663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http://www.auntiepixelante.com/wp-content/uploads/2009/07/supermariobrosbeginning.png">
            <a:extLst>
              <a:ext uri="{FF2B5EF4-FFF2-40B4-BE49-F238E27FC236}">
                <a16:creationId xmlns:a16="http://schemas.microsoft.com/office/drawing/2014/main" id="{A9EA5F0C-2D32-48D2-99CE-0D1CC607E4B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16885"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2" descr="http://www.auntiepixelante.com/wp-content/uploads/2009/07/supermariobrosbeginning.png">
            <a:extLst>
              <a:ext uri="{FF2B5EF4-FFF2-40B4-BE49-F238E27FC236}">
                <a16:creationId xmlns:a16="http://schemas.microsoft.com/office/drawing/2014/main" id="{2293AD10-5B71-4502-9A8F-456873611AD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92488"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http://www.auntiepixelante.com/wp-content/uploads/2009/07/supermariobrosbeginning.png">
            <a:extLst>
              <a:ext uri="{FF2B5EF4-FFF2-40B4-BE49-F238E27FC236}">
                <a16:creationId xmlns:a16="http://schemas.microsoft.com/office/drawing/2014/main" id="{217F863A-3188-448E-9676-F93A896D081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810158" y="49875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490" name="TextBox 489">
            <a:extLst>
              <a:ext uri="{FF2B5EF4-FFF2-40B4-BE49-F238E27FC236}">
                <a16:creationId xmlns:a16="http://schemas.microsoft.com/office/drawing/2014/main" id="{3108CC82-7BBE-4441-A4F0-3BDC8D6FD144}"/>
              </a:ext>
            </a:extLst>
          </p:cNvPr>
          <p:cNvSpPr txBox="1"/>
          <p:nvPr/>
        </p:nvSpPr>
        <p:spPr>
          <a:xfrm>
            <a:off x="680167" y="36394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491" name="TextBox 490">
            <a:extLst>
              <a:ext uri="{FF2B5EF4-FFF2-40B4-BE49-F238E27FC236}">
                <a16:creationId xmlns:a16="http://schemas.microsoft.com/office/drawing/2014/main" id="{9379749F-A988-4886-81B3-6F909A97A12E}"/>
              </a:ext>
            </a:extLst>
          </p:cNvPr>
          <p:cNvSpPr txBox="1"/>
          <p:nvPr/>
        </p:nvSpPr>
        <p:spPr>
          <a:xfrm>
            <a:off x="1184303" y="57890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492" name="Picture 2" descr="http://www.mariowiki.com/images/2/29/PrincessPeachEmblem.png">
            <a:extLst>
              <a:ext uri="{FF2B5EF4-FFF2-40B4-BE49-F238E27FC236}">
                <a16:creationId xmlns:a16="http://schemas.microsoft.com/office/drawing/2014/main" id="{ACFC9675-873B-4AF1-B8BA-122EF184E2B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4932" y="57824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93" name="Group 492">
            <a:extLst>
              <a:ext uri="{FF2B5EF4-FFF2-40B4-BE49-F238E27FC236}">
                <a16:creationId xmlns:a16="http://schemas.microsoft.com/office/drawing/2014/main" id="{5A6F4AB3-0754-4E12-AEC3-6BD72C177225}"/>
              </a:ext>
            </a:extLst>
          </p:cNvPr>
          <p:cNvGrpSpPr/>
          <p:nvPr/>
        </p:nvGrpSpPr>
        <p:grpSpPr>
          <a:xfrm>
            <a:off x="712991" y="3786223"/>
            <a:ext cx="1788909" cy="1569193"/>
            <a:chOff x="5029200" y="468787"/>
            <a:chExt cx="2563630" cy="1569660"/>
          </a:xfrm>
        </p:grpSpPr>
        <p:sp>
          <p:nvSpPr>
            <p:cNvPr id="500" name="TextBox 499">
              <a:extLst>
                <a:ext uri="{FF2B5EF4-FFF2-40B4-BE49-F238E27FC236}">
                  <a16:creationId xmlns:a16="http://schemas.microsoft.com/office/drawing/2014/main" id="{80547A2E-46AC-4AB5-9362-43E40C58A4DE}"/>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5</a:t>
              </a:r>
            </a:p>
          </p:txBody>
        </p:sp>
        <p:sp>
          <p:nvSpPr>
            <p:cNvPr id="501" name="TextBox 500">
              <a:extLst>
                <a:ext uri="{FF2B5EF4-FFF2-40B4-BE49-F238E27FC236}">
                  <a16:creationId xmlns:a16="http://schemas.microsoft.com/office/drawing/2014/main" id="{07E5A46A-4CCB-4415-8101-8370676AA24F}"/>
                </a:ext>
              </a:extLst>
            </p:cNvPr>
            <p:cNvSpPr txBox="1"/>
            <p:nvPr/>
          </p:nvSpPr>
          <p:spPr>
            <a:xfrm>
              <a:off x="6258439" y="632251"/>
              <a:ext cx="1334391" cy="584949"/>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504" name="Picture 2" descr="http://www.auntiepixelante.com/wp-content/uploads/2009/07/supermariobrosbeginning.png">
            <a:extLst>
              <a:ext uri="{FF2B5EF4-FFF2-40B4-BE49-F238E27FC236}">
                <a16:creationId xmlns:a16="http://schemas.microsoft.com/office/drawing/2014/main" id="{38E7B974-AE41-4416-8A4F-CC4639F2138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3944589" y="39189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 descr="http://www.auntiepixelante.com/wp-content/uploads/2009/07/supermariobrosbeginning.png">
            <a:extLst>
              <a:ext uri="{FF2B5EF4-FFF2-40B4-BE49-F238E27FC236}">
                <a16:creationId xmlns:a16="http://schemas.microsoft.com/office/drawing/2014/main" id="{398A8909-C389-4383-A953-E83315266304}"/>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2884897" y="50722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506" name="Rectangle 505">
            <a:extLst>
              <a:ext uri="{FF2B5EF4-FFF2-40B4-BE49-F238E27FC236}">
                <a16:creationId xmlns:a16="http://schemas.microsoft.com/office/drawing/2014/main" id="{7796FA72-247F-4D45-BEEA-15C7EAEF2D3F}"/>
              </a:ext>
            </a:extLst>
          </p:cNvPr>
          <p:cNvSpPr/>
          <p:nvPr/>
        </p:nvSpPr>
        <p:spPr>
          <a:xfrm>
            <a:off x="2753289" y="34290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7" name="Picture 2" descr="http://www.auntiepixelante.com/wp-content/uploads/2009/07/supermariobrosbeginning.png">
            <a:extLst>
              <a:ext uri="{FF2B5EF4-FFF2-40B4-BE49-F238E27FC236}">
                <a16:creationId xmlns:a16="http://schemas.microsoft.com/office/drawing/2014/main" id="{0314EA5B-F743-4D66-AEDB-4514A11C448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5005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2" descr="http://www.auntiepixelante.com/wp-content/uploads/2009/07/supermariobrosbeginning.png">
            <a:extLst>
              <a:ext uri="{FF2B5EF4-FFF2-40B4-BE49-F238E27FC236}">
                <a16:creationId xmlns:a16="http://schemas.microsoft.com/office/drawing/2014/main" id="{74060E81-9582-4594-8644-C86710EF9DE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6576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http://www.auntiepixelante.com/wp-content/uploads/2009/07/supermariobrosbeginning.png">
            <a:extLst>
              <a:ext uri="{FF2B5EF4-FFF2-40B4-BE49-F238E27FC236}">
                <a16:creationId xmlns:a16="http://schemas.microsoft.com/office/drawing/2014/main" id="{561E5B40-A6C9-4E0D-A076-211685F9441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8171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2" descr="http://www.auntiepixelante.com/wp-content/uploads/2009/07/supermariobrosbeginning.png">
            <a:extLst>
              <a:ext uri="{FF2B5EF4-FFF2-40B4-BE49-F238E27FC236}">
                <a16:creationId xmlns:a16="http://schemas.microsoft.com/office/drawing/2014/main" id="{597D9720-8CF6-422D-A035-E64BD0DFF5D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59718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http://www.auntiepixelante.com/wp-content/uploads/2009/07/supermariobrosbeginning.png">
            <a:extLst>
              <a:ext uri="{FF2B5EF4-FFF2-40B4-BE49-F238E27FC236}">
                <a16:creationId xmlns:a16="http://schemas.microsoft.com/office/drawing/2014/main" id="{3A2FD82F-7A7B-4088-A780-609DE75A3B91}"/>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61290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2" descr="http://www.auntiepixelante.com/wp-content/uploads/2009/07/supermariobrosbeginning.png">
            <a:extLst>
              <a:ext uri="{FF2B5EF4-FFF2-40B4-BE49-F238E27FC236}">
                <a16:creationId xmlns:a16="http://schemas.microsoft.com/office/drawing/2014/main" id="{14C3D9D8-4B41-4C8A-8482-0752699AA826}"/>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62765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2" descr="http://www.auntiepixelante.com/wp-content/uploads/2009/07/supermariobrosbeginning.png">
            <a:extLst>
              <a:ext uri="{FF2B5EF4-FFF2-40B4-BE49-F238E27FC236}">
                <a16:creationId xmlns:a16="http://schemas.microsoft.com/office/drawing/2014/main" id="{88963FC0-28A4-4F33-BE62-462F5429549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953976" y="49240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15" name="Picture 2" descr="http://www.auntiepixelante.com/wp-content/uploads/2009/07/supermariobrosbeginning.png">
            <a:extLst>
              <a:ext uri="{FF2B5EF4-FFF2-40B4-BE49-F238E27FC236}">
                <a16:creationId xmlns:a16="http://schemas.microsoft.com/office/drawing/2014/main" id="{3D76F94D-6C09-45D2-9429-FE4E992B00A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348555" y="46663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16" name="Picture 2" descr="http://www.auntiepixelante.com/wp-content/uploads/2009/07/supermariobrosbeginning.png">
            <a:extLst>
              <a:ext uri="{FF2B5EF4-FFF2-40B4-BE49-F238E27FC236}">
                <a16:creationId xmlns:a16="http://schemas.microsoft.com/office/drawing/2014/main" id="{2343E577-A949-480E-B341-421CD48BBC6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02885"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http://www.auntiepixelante.com/wp-content/uploads/2009/07/supermariobrosbeginning.png">
            <a:extLst>
              <a:ext uri="{FF2B5EF4-FFF2-40B4-BE49-F238E27FC236}">
                <a16:creationId xmlns:a16="http://schemas.microsoft.com/office/drawing/2014/main" id="{DCD9E0A9-9BA3-4239-8DF2-D7F1599AA71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78488"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18" name="Picture 2" descr="http://www.auntiepixelante.com/wp-content/uploads/2009/07/supermariobrosbeginning.png">
            <a:extLst>
              <a:ext uri="{FF2B5EF4-FFF2-40B4-BE49-F238E27FC236}">
                <a16:creationId xmlns:a16="http://schemas.microsoft.com/office/drawing/2014/main" id="{12E0EAC8-577B-4E75-92DC-D225E5B3D05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096158" y="49875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519" name="TextBox 518">
            <a:extLst>
              <a:ext uri="{FF2B5EF4-FFF2-40B4-BE49-F238E27FC236}">
                <a16:creationId xmlns:a16="http://schemas.microsoft.com/office/drawing/2014/main" id="{8F5B24CC-0EDF-49BD-996A-963D15A54938}"/>
              </a:ext>
            </a:extLst>
          </p:cNvPr>
          <p:cNvSpPr txBox="1"/>
          <p:nvPr/>
        </p:nvSpPr>
        <p:spPr>
          <a:xfrm>
            <a:off x="2965188" y="36394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520" name="TextBox 519">
            <a:extLst>
              <a:ext uri="{FF2B5EF4-FFF2-40B4-BE49-F238E27FC236}">
                <a16:creationId xmlns:a16="http://schemas.microsoft.com/office/drawing/2014/main" id="{5BCFD01C-B5D8-4F83-856E-C626002E07DA}"/>
              </a:ext>
            </a:extLst>
          </p:cNvPr>
          <p:cNvSpPr txBox="1"/>
          <p:nvPr/>
        </p:nvSpPr>
        <p:spPr>
          <a:xfrm>
            <a:off x="3470303" y="57890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521" name="Picture 2" descr="http://www.mariowiki.com/images/2/29/PrincessPeachEmblem.png">
            <a:extLst>
              <a:ext uri="{FF2B5EF4-FFF2-40B4-BE49-F238E27FC236}">
                <a16:creationId xmlns:a16="http://schemas.microsoft.com/office/drawing/2014/main" id="{61B1B51D-39B2-412C-A93B-79A3777A7C8D}"/>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932" y="57824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22" name="Group 521">
            <a:extLst>
              <a:ext uri="{FF2B5EF4-FFF2-40B4-BE49-F238E27FC236}">
                <a16:creationId xmlns:a16="http://schemas.microsoft.com/office/drawing/2014/main" id="{88F60BA7-A84D-47F5-99E2-C9CB495E397D}"/>
              </a:ext>
            </a:extLst>
          </p:cNvPr>
          <p:cNvGrpSpPr/>
          <p:nvPr/>
        </p:nvGrpSpPr>
        <p:grpSpPr>
          <a:xfrm>
            <a:off x="3002826" y="3786223"/>
            <a:ext cx="1763509" cy="1569193"/>
            <a:chOff x="5029200" y="468787"/>
            <a:chExt cx="2527230" cy="1569660"/>
          </a:xfrm>
        </p:grpSpPr>
        <p:sp>
          <p:nvSpPr>
            <p:cNvPr id="529" name="TextBox 528">
              <a:extLst>
                <a:ext uri="{FF2B5EF4-FFF2-40B4-BE49-F238E27FC236}">
                  <a16:creationId xmlns:a16="http://schemas.microsoft.com/office/drawing/2014/main" id="{E598FB8E-DEBC-48AC-B6EC-8A565874A012}"/>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6</a:t>
              </a:r>
            </a:p>
          </p:txBody>
        </p:sp>
        <p:sp>
          <p:nvSpPr>
            <p:cNvPr id="530" name="TextBox 529">
              <a:extLst>
                <a:ext uri="{FF2B5EF4-FFF2-40B4-BE49-F238E27FC236}">
                  <a16:creationId xmlns:a16="http://schemas.microsoft.com/office/drawing/2014/main" id="{BAAB15DD-9664-4727-A446-6247F47A8F2A}"/>
                </a:ext>
              </a:extLst>
            </p:cNvPr>
            <p:cNvSpPr txBox="1"/>
            <p:nvPr/>
          </p:nvSpPr>
          <p:spPr>
            <a:xfrm>
              <a:off x="6222039" y="632251"/>
              <a:ext cx="1334391" cy="584949"/>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533" name="Picture 2" descr="http://www.auntiepixelante.com/wp-content/uploads/2009/07/supermariobrosbeginning.png">
            <a:extLst>
              <a:ext uri="{FF2B5EF4-FFF2-40B4-BE49-F238E27FC236}">
                <a16:creationId xmlns:a16="http://schemas.microsoft.com/office/drawing/2014/main" id="{E107A94C-E476-4C6E-8379-84BFF15748E4}"/>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6230589" y="39189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2" descr="http://www.auntiepixelante.com/wp-content/uploads/2009/07/supermariobrosbeginning.png">
            <a:extLst>
              <a:ext uri="{FF2B5EF4-FFF2-40B4-BE49-F238E27FC236}">
                <a16:creationId xmlns:a16="http://schemas.microsoft.com/office/drawing/2014/main" id="{75DB8A7C-BD66-4B79-B2CE-958018FCB2E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170897" y="50722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535" name="Rectangle 534">
            <a:extLst>
              <a:ext uri="{FF2B5EF4-FFF2-40B4-BE49-F238E27FC236}">
                <a16:creationId xmlns:a16="http://schemas.microsoft.com/office/drawing/2014/main" id="{CD310F5A-B9E0-44B4-ADAA-971351A82145}"/>
              </a:ext>
            </a:extLst>
          </p:cNvPr>
          <p:cNvSpPr/>
          <p:nvPr/>
        </p:nvSpPr>
        <p:spPr>
          <a:xfrm>
            <a:off x="5039289" y="34290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6" name="Picture 2" descr="http://www.auntiepixelante.com/wp-content/uploads/2009/07/supermariobrosbeginning.png">
            <a:extLst>
              <a:ext uri="{FF2B5EF4-FFF2-40B4-BE49-F238E27FC236}">
                <a16:creationId xmlns:a16="http://schemas.microsoft.com/office/drawing/2014/main" id="{263A21DA-B17C-43FC-815C-499FFDA198D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55005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http://www.auntiepixelante.com/wp-content/uploads/2009/07/supermariobrosbeginning.png">
            <a:extLst>
              <a:ext uri="{FF2B5EF4-FFF2-40B4-BE49-F238E27FC236}">
                <a16:creationId xmlns:a16="http://schemas.microsoft.com/office/drawing/2014/main" id="{4516D96A-2315-4EDC-8F20-A98ACA3E306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56576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2" descr="http://www.auntiepixelante.com/wp-content/uploads/2009/07/supermariobrosbeginning.png">
            <a:extLst>
              <a:ext uri="{FF2B5EF4-FFF2-40B4-BE49-F238E27FC236}">
                <a16:creationId xmlns:a16="http://schemas.microsoft.com/office/drawing/2014/main" id="{2921850B-EF87-4258-8ACB-41A6506071F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58171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http://www.auntiepixelante.com/wp-content/uploads/2009/07/supermariobrosbeginning.png">
            <a:extLst>
              <a:ext uri="{FF2B5EF4-FFF2-40B4-BE49-F238E27FC236}">
                <a16:creationId xmlns:a16="http://schemas.microsoft.com/office/drawing/2014/main" id="{2EEC675B-9C74-494B-9173-AA94BA6E8F23}"/>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59718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2" descr="http://www.auntiepixelante.com/wp-content/uploads/2009/07/supermariobrosbeginning.png">
            <a:extLst>
              <a:ext uri="{FF2B5EF4-FFF2-40B4-BE49-F238E27FC236}">
                <a16:creationId xmlns:a16="http://schemas.microsoft.com/office/drawing/2014/main" id="{6AF525A6-6160-42CF-92E1-75A454D7877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61290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http://www.auntiepixelante.com/wp-content/uploads/2009/07/supermariobrosbeginning.png">
            <a:extLst>
              <a:ext uri="{FF2B5EF4-FFF2-40B4-BE49-F238E27FC236}">
                <a16:creationId xmlns:a16="http://schemas.microsoft.com/office/drawing/2014/main" id="{47C09256-011F-4B14-9472-419C880A053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62765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43" name="Picture 2" descr="http://www.auntiepixelante.com/wp-content/uploads/2009/07/supermariobrosbeginning.png">
            <a:extLst>
              <a:ext uri="{FF2B5EF4-FFF2-40B4-BE49-F238E27FC236}">
                <a16:creationId xmlns:a16="http://schemas.microsoft.com/office/drawing/2014/main" id="{4C466CFE-CC50-44FA-8C60-034341812F4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5239976" y="49240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44" name="Picture 2" descr="http://www.auntiepixelante.com/wp-content/uploads/2009/07/supermariobrosbeginning.png">
            <a:extLst>
              <a:ext uri="{FF2B5EF4-FFF2-40B4-BE49-F238E27FC236}">
                <a16:creationId xmlns:a16="http://schemas.microsoft.com/office/drawing/2014/main" id="{F35DBA79-8799-45C1-AAEB-7EC8F3D7D1C4}"/>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34555" y="46663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45" name="Picture 2" descr="http://www.auntiepixelante.com/wp-content/uploads/2009/07/supermariobrosbeginning.png">
            <a:extLst>
              <a:ext uri="{FF2B5EF4-FFF2-40B4-BE49-F238E27FC236}">
                <a16:creationId xmlns:a16="http://schemas.microsoft.com/office/drawing/2014/main" id="{7328E780-3659-4269-BCBE-7652F18BEB2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788885"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46" name="Picture 2" descr="http://www.auntiepixelante.com/wp-content/uploads/2009/07/supermariobrosbeginning.png">
            <a:extLst>
              <a:ext uri="{FF2B5EF4-FFF2-40B4-BE49-F238E27FC236}">
                <a16:creationId xmlns:a16="http://schemas.microsoft.com/office/drawing/2014/main" id="{EEA0B21D-84DB-46EF-B03B-321D2E0DD474}"/>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864488" y="46663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http://www.auntiepixelante.com/wp-content/uploads/2009/07/supermariobrosbeginning.png">
            <a:extLst>
              <a:ext uri="{FF2B5EF4-FFF2-40B4-BE49-F238E27FC236}">
                <a16:creationId xmlns:a16="http://schemas.microsoft.com/office/drawing/2014/main" id="{488D42C5-81E8-4D14-8ACF-22552D9BB06C}"/>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382158" y="49875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548" name="TextBox 547">
            <a:extLst>
              <a:ext uri="{FF2B5EF4-FFF2-40B4-BE49-F238E27FC236}">
                <a16:creationId xmlns:a16="http://schemas.microsoft.com/office/drawing/2014/main" id="{E5F6161E-33AB-45E2-931C-E1EC1853F798}"/>
              </a:ext>
            </a:extLst>
          </p:cNvPr>
          <p:cNvSpPr txBox="1"/>
          <p:nvPr/>
        </p:nvSpPr>
        <p:spPr>
          <a:xfrm>
            <a:off x="5251188" y="36394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549" name="TextBox 548">
            <a:extLst>
              <a:ext uri="{FF2B5EF4-FFF2-40B4-BE49-F238E27FC236}">
                <a16:creationId xmlns:a16="http://schemas.microsoft.com/office/drawing/2014/main" id="{9F815ADD-F79C-4B60-A9DC-49A2F887A9F2}"/>
              </a:ext>
            </a:extLst>
          </p:cNvPr>
          <p:cNvSpPr txBox="1"/>
          <p:nvPr/>
        </p:nvSpPr>
        <p:spPr>
          <a:xfrm>
            <a:off x="5756303" y="57890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550" name="Picture 2" descr="http://www.mariowiki.com/images/2/29/PrincessPeachEmblem.png">
            <a:extLst>
              <a:ext uri="{FF2B5EF4-FFF2-40B4-BE49-F238E27FC236}">
                <a16:creationId xmlns:a16="http://schemas.microsoft.com/office/drawing/2014/main" id="{59828254-320C-4A16-B2BD-DEC0ECBEF48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6932" y="57824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51" name="Group 550">
            <a:extLst>
              <a:ext uri="{FF2B5EF4-FFF2-40B4-BE49-F238E27FC236}">
                <a16:creationId xmlns:a16="http://schemas.microsoft.com/office/drawing/2014/main" id="{F26A43B8-9B43-42DA-8411-7B58B917B156}"/>
              </a:ext>
            </a:extLst>
          </p:cNvPr>
          <p:cNvGrpSpPr/>
          <p:nvPr/>
        </p:nvGrpSpPr>
        <p:grpSpPr>
          <a:xfrm>
            <a:off x="5259591" y="3786223"/>
            <a:ext cx="1827009" cy="1569193"/>
            <a:chOff x="5029200" y="468787"/>
            <a:chExt cx="2618230" cy="1569660"/>
          </a:xfrm>
        </p:grpSpPr>
        <p:sp>
          <p:nvSpPr>
            <p:cNvPr id="558" name="TextBox 557">
              <a:extLst>
                <a:ext uri="{FF2B5EF4-FFF2-40B4-BE49-F238E27FC236}">
                  <a16:creationId xmlns:a16="http://schemas.microsoft.com/office/drawing/2014/main" id="{B5A6ADEC-89EB-47FB-BA9E-C83096E6AD7A}"/>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7</a:t>
              </a:r>
            </a:p>
          </p:txBody>
        </p:sp>
        <p:sp>
          <p:nvSpPr>
            <p:cNvPr id="559" name="TextBox 558">
              <a:extLst>
                <a:ext uri="{FF2B5EF4-FFF2-40B4-BE49-F238E27FC236}">
                  <a16:creationId xmlns:a16="http://schemas.microsoft.com/office/drawing/2014/main" id="{87831C29-4148-4EEF-AA8B-9F128E070C96}"/>
                </a:ext>
              </a:extLst>
            </p:cNvPr>
            <p:cNvSpPr txBox="1"/>
            <p:nvPr/>
          </p:nvSpPr>
          <p:spPr>
            <a:xfrm>
              <a:off x="6313039" y="632251"/>
              <a:ext cx="1334391" cy="584949"/>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562" name="Picture 2" descr="http://www.auntiepixelante.com/wp-content/uploads/2009/07/supermariobrosbeginning.png">
            <a:extLst>
              <a:ext uri="{FF2B5EF4-FFF2-40B4-BE49-F238E27FC236}">
                <a16:creationId xmlns:a16="http://schemas.microsoft.com/office/drawing/2014/main" id="{C706D0C7-DF38-472D-8AA5-B9399596301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1658589" y="71193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2" descr="http://www.auntiepixelante.com/wp-content/uploads/2009/07/supermariobrosbeginning.png">
            <a:extLst>
              <a:ext uri="{FF2B5EF4-FFF2-40B4-BE49-F238E27FC236}">
                <a16:creationId xmlns:a16="http://schemas.microsoft.com/office/drawing/2014/main" id="{2E1C0490-782E-470E-9F4B-151ED8F04EE1}"/>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98897" y="82726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564" name="Rectangle 563">
            <a:extLst>
              <a:ext uri="{FF2B5EF4-FFF2-40B4-BE49-F238E27FC236}">
                <a16:creationId xmlns:a16="http://schemas.microsoft.com/office/drawing/2014/main" id="{AAB03D58-A59A-4E67-9AAC-29A2C611B74E}"/>
              </a:ext>
            </a:extLst>
          </p:cNvPr>
          <p:cNvSpPr/>
          <p:nvPr/>
        </p:nvSpPr>
        <p:spPr>
          <a:xfrm>
            <a:off x="467289" y="66294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5" name="Picture 2" descr="http://www.auntiepixelante.com/wp-content/uploads/2009/07/supermariobrosbeginning.png">
            <a:extLst>
              <a:ext uri="{FF2B5EF4-FFF2-40B4-BE49-F238E27FC236}">
                <a16:creationId xmlns:a16="http://schemas.microsoft.com/office/drawing/2014/main" id="{6F277C84-C135-4A27-91E3-D122A4E669B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87009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descr="http://www.auntiepixelante.com/wp-content/uploads/2009/07/supermariobrosbeginning.png">
            <a:extLst>
              <a:ext uri="{FF2B5EF4-FFF2-40B4-BE49-F238E27FC236}">
                <a16:creationId xmlns:a16="http://schemas.microsoft.com/office/drawing/2014/main" id="{B76576E3-B01E-441D-BFA8-B8F196D4A13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88580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67" name="Picture 2" descr="http://www.auntiepixelante.com/wp-content/uploads/2009/07/supermariobrosbeginning.png">
            <a:extLst>
              <a:ext uri="{FF2B5EF4-FFF2-40B4-BE49-F238E27FC236}">
                <a16:creationId xmlns:a16="http://schemas.microsoft.com/office/drawing/2014/main" id="{BADC224D-ED12-44AE-8A59-DF7E45FF7656}"/>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90175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68" name="Picture 2" descr="http://www.auntiepixelante.com/wp-content/uploads/2009/07/supermariobrosbeginning.png">
            <a:extLst>
              <a:ext uri="{FF2B5EF4-FFF2-40B4-BE49-F238E27FC236}">
                <a16:creationId xmlns:a16="http://schemas.microsoft.com/office/drawing/2014/main" id="{9D482754-62C0-4BC8-B7E2-69EF0B58581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91722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2" descr="http://www.auntiepixelante.com/wp-content/uploads/2009/07/supermariobrosbeginning.png">
            <a:extLst>
              <a:ext uri="{FF2B5EF4-FFF2-40B4-BE49-F238E27FC236}">
                <a16:creationId xmlns:a16="http://schemas.microsoft.com/office/drawing/2014/main" id="{ED073F33-36B2-4A8A-8FBE-D9BC8DE5F912}"/>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93294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2" descr="http://www.auntiepixelante.com/wp-content/uploads/2009/07/supermariobrosbeginning.png">
            <a:extLst>
              <a:ext uri="{FF2B5EF4-FFF2-40B4-BE49-F238E27FC236}">
                <a16:creationId xmlns:a16="http://schemas.microsoft.com/office/drawing/2014/main" id="{DA4AF5A5-DCBF-4C41-85BD-E1669A2228C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94769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2" descr="http://www.auntiepixelante.com/wp-content/uploads/2009/07/supermariobrosbeginning.png">
            <a:extLst>
              <a:ext uri="{FF2B5EF4-FFF2-40B4-BE49-F238E27FC236}">
                <a16:creationId xmlns:a16="http://schemas.microsoft.com/office/drawing/2014/main" id="{B39BCD8F-C3BB-4716-8759-18B6F312038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457201" y="96269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2" descr="http://www.auntiepixelante.com/wp-content/uploads/2009/07/supermariobrosbeginning.png">
            <a:extLst>
              <a:ext uri="{FF2B5EF4-FFF2-40B4-BE49-F238E27FC236}">
                <a16:creationId xmlns:a16="http://schemas.microsoft.com/office/drawing/2014/main" id="{C42EEB73-FC11-49EA-90AB-808C610EC9E7}"/>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7976" y="81244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descr="http://www.auntiepixelante.com/wp-content/uploads/2009/07/supermariobrosbeginning.png">
            <a:extLst>
              <a:ext uri="{FF2B5EF4-FFF2-40B4-BE49-F238E27FC236}">
                <a16:creationId xmlns:a16="http://schemas.microsoft.com/office/drawing/2014/main" id="{C1E79559-3519-41B9-935F-445BA8C57B0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062555" y="78667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descr="http://www.auntiepixelante.com/wp-content/uploads/2009/07/supermariobrosbeginning.png">
            <a:extLst>
              <a:ext uri="{FF2B5EF4-FFF2-40B4-BE49-F238E27FC236}">
                <a16:creationId xmlns:a16="http://schemas.microsoft.com/office/drawing/2014/main" id="{36931B0D-8000-4464-B579-1E8490EDAF4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16885" y="78667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2" descr="http://www.auntiepixelante.com/wp-content/uploads/2009/07/supermariobrosbeginning.png">
            <a:extLst>
              <a:ext uri="{FF2B5EF4-FFF2-40B4-BE49-F238E27FC236}">
                <a16:creationId xmlns:a16="http://schemas.microsoft.com/office/drawing/2014/main" id="{DD5DD8B8-7FD3-410D-95E2-800172BE2026}"/>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92488" y="78667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2" descr="http://www.auntiepixelante.com/wp-content/uploads/2009/07/supermariobrosbeginning.png">
            <a:extLst>
              <a:ext uri="{FF2B5EF4-FFF2-40B4-BE49-F238E27FC236}">
                <a16:creationId xmlns:a16="http://schemas.microsoft.com/office/drawing/2014/main" id="{8BD45773-E7C4-4D56-BB81-58515CC8A2C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810158" y="81879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577" name="TextBox 576">
            <a:extLst>
              <a:ext uri="{FF2B5EF4-FFF2-40B4-BE49-F238E27FC236}">
                <a16:creationId xmlns:a16="http://schemas.microsoft.com/office/drawing/2014/main" id="{6CC8F252-ECD5-48CD-8BE9-DE26C8F4C6E2}"/>
              </a:ext>
            </a:extLst>
          </p:cNvPr>
          <p:cNvSpPr txBox="1"/>
          <p:nvPr/>
        </p:nvSpPr>
        <p:spPr>
          <a:xfrm>
            <a:off x="680167" y="68398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578" name="TextBox 577">
            <a:extLst>
              <a:ext uri="{FF2B5EF4-FFF2-40B4-BE49-F238E27FC236}">
                <a16:creationId xmlns:a16="http://schemas.microsoft.com/office/drawing/2014/main" id="{A94E6765-A64F-48BC-9744-8EEA418FA60F}"/>
              </a:ext>
            </a:extLst>
          </p:cNvPr>
          <p:cNvSpPr txBox="1"/>
          <p:nvPr/>
        </p:nvSpPr>
        <p:spPr>
          <a:xfrm>
            <a:off x="1184303" y="89894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579" name="Picture 2" descr="http://www.mariowiki.com/images/2/29/PrincessPeachEmblem.png">
            <a:extLst>
              <a:ext uri="{FF2B5EF4-FFF2-40B4-BE49-F238E27FC236}">
                <a16:creationId xmlns:a16="http://schemas.microsoft.com/office/drawing/2014/main" id="{EB549803-3477-4B8D-980D-DA3B5413F60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4932" y="89828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80" name="Group 579">
            <a:extLst>
              <a:ext uri="{FF2B5EF4-FFF2-40B4-BE49-F238E27FC236}">
                <a16:creationId xmlns:a16="http://schemas.microsoft.com/office/drawing/2014/main" id="{52C15C38-5974-4C52-B98B-561A84DD3038}"/>
              </a:ext>
            </a:extLst>
          </p:cNvPr>
          <p:cNvGrpSpPr/>
          <p:nvPr/>
        </p:nvGrpSpPr>
        <p:grpSpPr>
          <a:xfrm>
            <a:off x="742226" y="6935823"/>
            <a:ext cx="1738109" cy="1569193"/>
            <a:chOff x="5029200" y="468787"/>
            <a:chExt cx="2490830" cy="1569660"/>
          </a:xfrm>
        </p:grpSpPr>
        <p:sp>
          <p:nvSpPr>
            <p:cNvPr id="587" name="TextBox 586">
              <a:extLst>
                <a:ext uri="{FF2B5EF4-FFF2-40B4-BE49-F238E27FC236}">
                  <a16:creationId xmlns:a16="http://schemas.microsoft.com/office/drawing/2014/main" id="{85374CC8-DD40-4A45-A76C-CED456DA347D}"/>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8</a:t>
              </a:r>
            </a:p>
          </p:txBody>
        </p:sp>
        <p:sp>
          <p:nvSpPr>
            <p:cNvPr id="588" name="TextBox 587">
              <a:extLst>
                <a:ext uri="{FF2B5EF4-FFF2-40B4-BE49-F238E27FC236}">
                  <a16:creationId xmlns:a16="http://schemas.microsoft.com/office/drawing/2014/main" id="{0D959BDA-D6B3-4F6E-AF15-B4F8CFDDA218}"/>
                </a:ext>
              </a:extLst>
            </p:cNvPr>
            <p:cNvSpPr txBox="1"/>
            <p:nvPr/>
          </p:nvSpPr>
          <p:spPr>
            <a:xfrm>
              <a:off x="6185639" y="632251"/>
              <a:ext cx="1334391" cy="584949"/>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591" name="Picture 2" descr="http://www.auntiepixelante.com/wp-content/uploads/2009/07/supermariobrosbeginning.png">
            <a:extLst>
              <a:ext uri="{FF2B5EF4-FFF2-40B4-BE49-F238E27FC236}">
                <a16:creationId xmlns:a16="http://schemas.microsoft.com/office/drawing/2014/main" id="{295EFD24-E6D9-49CA-8071-C2021764EFE6}"/>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3944589" y="71193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2" descr="http://www.auntiepixelante.com/wp-content/uploads/2009/07/supermariobrosbeginning.png">
            <a:extLst>
              <a:ext uri="{FF2B5EF4-FFF2-40B4-BE49-F238E27FC236}">
                <a16:creationId xmlns:a16="http://schemas.microsoft.com/office/drawing/2014/main" id="{740ABE46-318F-4B48-A25F-B10807257CB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2884897" y="82726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593" name="Rectangle 592">
            <a:extLst>
              <a:ext uri="{FF2B5EF4-FFF2-40B4-BE49-F238E27FC236}">
                <a16:creationId xmlns:a16="http://schemas.microsoft.com/office/drawing/2014/main" id="{9E40C563-C003-44E2-8277-2F0C440CEB49}"/>
              </a:ext>
            </a:extLst>
          </p:cNvPr>
          <p:cNvSpPr/>
          <p:nvPr/>
        </p:nvSpPr>
        <p:spPr>
          <a:xfrm>
            <a:off x="2753289" y="66294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4" name="Picture 2" descr="http://www.auntiepixelante.com/wp-content/uploads/2009/07/supermariobrosbeginning.png">
            <a:extLst>
              <a:ext uri="{FF2B5EF4-FFF2-40B4-BE49-F238E27FC236}">
                <a16:creationId xmlns:a16="http://schemas.microsoft.com/office/drawing/2014/main" id="{3859CCF1-0FB4-48B9-9A97-C585906DEDF2}"/>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87009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95" name="Picture 2" descr="http://www.auntiepixelante.com/wp-content/uploads/2009/07/supermariobrosbeginning.png">
            <a:extLst>
              <a:ext uri="{FF2B5EF4-FFF2-40B4-BE49-F238E27FC236}">
                <a16:creationId xmlns:a16="http://schemas.microsoft.com/office/drawing/2014/main" id="{6A2A548D-1A9C-49F3-BC9C-FFA078973EC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88580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2" descr="http://www.auntiepixelante.com/wp-content/uploads/2009/07/supermariobrosbeginning.png">
            <a:extLst>
              <a:ext uri="{FF2B5EF4-FFF2-40B4-BE49-F238E27FC236}">
                <a16:creationId xmlns:a16="http://schemas.microsoft.com/office/drawing/2014/main" id="{C9E88B97-C36E-41D0-A689-CE2E313F373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90175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2" descr="http://www.auntiepixelante.com/wp-content/uploads/2009/07/supermariobrosbeginning.png">
            <a:extLst>
              <a:ext uri="{FF2B5EF4-FFF2-40B4-BE49-F238E27FC236}">
                <a16:creationId xmlns:a16="http://schemas.microsoft.com/office/drawing/2014/main" id="{442E8C8C-02B0-4F33-BE1E-88CF40B51A0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91722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2" descr="http://www.auntiepixelante.com/wp-content/uploads/2009/07/supermariobrosbeginning.png">
            <a:extLst>
              <a:ext uri="{FF2B5EF4-FFF2-40B4-BE49-F238E27FC236}">
                <a16:creationId xmlns:a16="http://schemas.microsoft.com/office/drawing/2014/main" id="{E4BCA323-897F-47CE-9C4F-CC7D18ACC9E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93294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2" descr="http://www.auntiepixelante.com/wp-content/uploads/2009/07/supermariobrosbeginning.png">
            <a:extLst>
              <a:ext uri="{FF2B5EF4-FFF2-40B4-BE49-F238E27FC236}">
                <a16:creationId xmlns:a16="http://schemas.microsoft.com/office/drawing/2014/main" id="{208B09B5-70F0-4C1D-9C4D-87E00DCEF82F}"/>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2743201" y="94769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00" name="Picture 2" descr="http://www.auntiepixelante.com/wp-content/uploads/2009/07/supermariobrosbeginning.png">
            <a:extLst>
              <a:ext uri="{FF2B5EF4-FFF2-40B4-BE49-F238E27FC236}">
                <a16:creationId xmlns:a16="http://schemas.microsoft.com/office/drawing/2014/main" id="{8F1F01A3-8A7F-4C34-AFA2-52183D98E4B3}"/>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2743201" y="96269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601" name="Picture 2" descr="http://www.auntiepixelante.com/wp-content/uploads/2009/07/supermariobrosbeginning.png">
            <a:extLst>
              <a:ext uri="{FF2B5EF4-FFF2-40B4-BE49-F238E27FC236}">
                <a16:creationId xmlns:a16="http://schemas.microsoft.com/office/drawing/2014/main" id="{DEC0CDDA-3098-4223-905B-51A2DC1D7B6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953976" y="81244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602" name="Picture 2" descr="http://www.auntiepixelante.com/wp-content/uploads/2009/07/supermariobrosbeginning.png">
            <a:extLst>
              <a:ext uri="{FF2B5EF4-FFF2-40B4-BE49-F238E27FC236}">
                <a16:creationId xmlns:a16="http://schemas.microsoft.com/office/drawing/2014/main" id="{026AFAE5-5D82-41A0-9277-D51ED5B9C1FC}"/>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348555" y="78667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2" descr="http://www.auntiepixelante.com/wp-content/uploads/2009/07/supermariobrosbeginning.png">
            <a:extLst>
              <a:ext uri="{FF2B5EF4-FFF2-40B4-BE49-F238E27FC236}">
                <a16:creationId xmlns:a16="http://schemas.microsoft.com/office/drawing/2014/main" id="{2FED0B1B-C260-4955-A0F8-4DC28E8E40CE}"/>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02885" y="78667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604" name="Picture 2" descr="http://www.auntiepixelante.com/wp-content/uploads/2009/07/supermariobrosbeginning.png">
            <a:extLst>
              <a:ext uri="{FF2B5EF4-FFF2-40B4-BE49-F238E27FC236}">
                <a16:creationId xmlns:a16="http://schemas.microsoft.com/office/drawing/2014/main" id="{7157766A-04A2-460C-90D5-6082FC0D36FC}"/>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4578488" y="78667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605" name="Picture 2" descr="http://www.auntiepixelante.com/wp-content/uploads/2009/07/supermariobrosbeginning.png">
            <a:extLst>
              <a:ext uri="{FF2B5EF4-FFF2-40B4-BE49-F238E27FC236}">
                <a16:creationId xmlns:a16="http://schemas.microsoft.com/office/drawing/2014/main" id="{9A9EC6A4-452F-4E12-A4E2-CD32ADBB4F76}"/>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4096158" y="81879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606" name="TextBox 605">
            <a:extLst>
              <a:ext uri="{FF2B5EF4-FFF2-40B4-BE49-F238E27FC236}">
                <a16:creationId xmlns:a16="http://schemas.microsoft.com/office/drawing/2014/main" id="{C11C96FB-E25C-4304-99C9-01EB11C1F896}"/>
              </a:ext>
            </a:extLst>
          </p:cNvPr>
          <p:cNvSpPr txBox="1"/>
          <p:nvPr/>
        </p:nvSpPr>
        <p:spPr>
          <a:xfrm>
            <a:off x="2965188" y="68398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607" name="TextBox 606">
            <a:extLst>
              <a:ext uri="{FF2B5EF4-FFF2-40B4-BE49-F238E27FC236}">
                <a16:creationId xmlns:a16="http://schemas.microsoft.com/office/drawing/2014/main" id="{955243F2-3E01-478B-9855-06D21097AFDA}"/>
              </a:ext>
            </a:extLst>
          </p:cNvPr>
          <p:cNvSpPr txBox="1"/>
          <p:nvPr/>
        </p:nvSpPr>
        <p:spPr>
          <a:xfrm>
            <a:off x="3470303" y="89894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608" name="Picture 2" descr="http://www.mariowiki.com/images/2/29/PrincessPeachEmblem.png">
            <a:extLst>
              <a:ext uri="{FF2B5EF4-FFF2-40B4-BE49-F238E27FC236}">
                <a16:creationId xmlns:a16="http://schemas.microsoft.com/office/drawing/2014/main" id="{16423EED-4E41-44DB-A778-FBAA4C81B782}"/>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932" y="89828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09" name="Group 608">
            <a:extLst>
              <a:ext uri="{FF2B5EF4-FFF2-40B4-BE49-F238E27FC236}">
                <a16:creationId xmlns:a16="http://schemas.microsoft.com/office/drawing/2014/main" id="{E28B5DE8-7CE5-4360-B477-072049311DEA}"/>
              </a:ext>
            </a:extLst>
          </p:cNvPr>
          <p:cNvGrpSpPr/>
          <p:nvPr/>
        </p:nvGrpSpPr>
        <p:grpSpPr>
          <a:xfrm>
            <a:off x="3011691" y="6986623"/>
            <a:ext cx="1763509" cy="1569193"/>
            <a:chOff x="5029200" y="468787"/>
            <a:chExt cx="2527230" cy="1569660"/>
          </a:xfrm>
        </p:grpSpPr>
        <p:sp>
          <p:nvSpPr>
            <p:cNvPr id="616" name="TextBox 615">
              <a:extLst>
                <a:ext uri="{FF2B5EF4-FFF2-40B4-BE49-F238E27FC236}">
                  <a16:creationId xmlns:a16="http://schemas.microsoft.com/office/drawing/2014/main" id="{F5B63149-488F-4460-9A98-19FEC75EC826}"/>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9</a:t>
              </a:r>
            </a:p>
          </p:txBody>
        </p:sp>
        <p:sp>
          <p:nvSpPr>
            <p:cNvPr id="617" name="TextBox 616">
              <a:extLst>
                <a:ext uri="{FF2B5EF4-FFF2-40B4-BE49-F238E27FC236}">
                  <a16:creationId xmlns:a16="http://schemas.microsoft.com/office/drawing/2014/main" id="{6C83E510-1ED4-4A4F-BC75-0EA3BDE1DC6B}"/>
                </a:ext>
              </a:extLst>
            </p:cNvPr>
            <p:cNvSpPr txBox="1"/>
            <p:nvPr/>
          </p:nvSpPr>
          <p:spPr>
            <a:xfrm>
              <a:off x="6222039" y="632251"/>
              <a:ext cx="1334391" cy="584949"/>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pic>
        <p:nvPicPr>
          <p:cNvPr id="620" name="Picture 2" descr="http://www.auntiepixelante.com/wp-content/uploads/2009/07/supermariobrosbeginning.png">
            <a:extLst>
              <a:ext uri="{FF2B5EF4-FFF2-40B4-BE49-F238E27FC236}">
                <a16:creationId xmlns:a16="http://schemas.microsoft.com/office/drawing/2014/main" id="{DBC8DE35-CE6A-4D84-A812-51DFDE75C45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6230589" y="71193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 descr="http://www.auntiepixelante.com/wp-content/uploads/2009/07/supermariobrosbeginning.png">
            <a:extLst>
              <a:ext uri="{FF2B5EF4-FFF2-40B4-BE49-F238E27FC236}">
                <a16:creationId xmlns:a16="http://schemas.microsoft.com/office/drawing/2014/main" id="{C43BC9C4-34E0-4595-91BC-4357F623E4B7}"/>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170897" y="82726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a:extLst>
              <a:ext uri="{FF2B5EF4-FFF2-40B4-BE49-F238E27FC236}">
                <a16:creationId xmlns:a16="http://schemas.microsoft.com/office/drawing/2014/main" id="{521D18B5-A645-48C9-8C2B-D9F5B4E70BAD}"/>
              </a:ext>
            </a:extLst>
          </p:cNvPr>
          <p:cNvSpPr/>
          <p:nvPr/>
        </p:nvSpPr>
        <p:spPr>
          <a:xfrm>
            <a:off x="5039289" y="66294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3" name="Picture 2" descr="http://www.auntiepixelante.com/wp-content/uploads/2009/07/supermariobrosbeginning.png">
            <a:extLst>
              <a:ext uri="{FF2B5EF4-FFF2-40B4-BE49-F238E27FC236}">
                <a16:creationId xmlns:a16="http://schemas.microsoft.com/office/drawing/2014/main" id="{83AEF4EA-AA62-4F25-B253-05B01BDD4B82}"/>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87009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 descr="http://www.auntiepixelante.com/wp-content/uploads/2009/07/supermariobrosbeginning.png">
            <a:extLst>
              <a:ext uri="{FF2B5EF4-FFF2-40B4-BE49-F238E27FC236}">
                <a16:creationId xmlns:a16="http://schemas.microsoft.com/office/drawing/2014/main" id="{BBA957DD-0689-4F4B-B9B5-53FC5AF7AFD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88580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2" descr="http://www.auntiepixelante.com/wp-content/uploads/2009/07/supermariobrosbeginning.png">
            <a:extLst>
              <a:ext uri="{FF2B5EF4-FFF2-40B4-BE49-F238E27FC236}">
                <a16:creationId xmlns:a16="http://schemas.microsoft.com/office/drawing/2014/main" id="{89AE218B-2EF9-4FB7-96B5-52AC1C2808E4}"/>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90175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2" descr="http://www.auntiepixelante.com/wp-content/uploads/2009/07/supermariobrosbeginning.png">
            <a:extLst>
              <a:ext uri="{FF2B5EF4-FFF2-40B4-BE49-F238E27FC236}">
                <a16:creationId xmlns:a16="http://schemas.microsoft.com/office/drawing/2014/main" id="{D86D0575-4170-404B-A880-BB47D978EDF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91722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2" descr="http://www.auntiepixelante.com/wp-content/uploads/2009/07/supermariobrosbeginning.png">
            <a:extLst>
              <a:ext uri="{FF2B5EF4-FFF2-40B4-BE49-F238E27FC236}">
                <a16:creationId xmlns:a16="http://schemas.microsoft.com/office/drawing/2014/main" id="{3846F106-BE0A-4C80-AF7F-884BE8AA36D8}"/>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93294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descr="http://www.auntiepixelante.com/wp-content/uploads/2009/07/supermariobrosbeginning.png">
            <a:extLst>
              <a:ext uri="{FF2B5EF4-FFF2-40B4-BE49-F238E27FC236}">
                <a16:creationId xmlns:a16="http://schemas.microsoft.com/office/drawing/2014/main" id="{8A6AB8A3-605B-41B9-BD6B-E2C8888AD59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5029201" y="94769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2" descr="http://www.auntiepixelante.com/wp-content/uploads/2009/07/supermariobrosbeginning.png">
            <a:extLst>
              <a:ext uri="{FF2B5EF4-FFF2-40B4-BE49-F238E27FC236}">
                <a16:creationId xmlns:a16="http://schemas.microsoft.com/office/drawing/2014/main" id="{BA009265-E7FA-4F4E-8116-67B98F203FED}"/>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5029201" y="96269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2" descr="http://www.auntiepixelante.com/wp-content/uploads/2009/07/supermariobrosbeginning.png">
            <a:extLst>
              <a:ext uri="{FF2B5EF4-FFF2-40B4-BE49-F238E27FC236}">
                <a16:creationId xmlns:a16="http://schemas.microsoft.com/office/drawing/2014/main" id="{B1843E11-2782-4A5B-B5F0-4EDA25A74BB8}"/>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5239976" y="81244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2" descr="http://www.auntiepixelante.com/wp-content/uploads/2009/07/supermariobrosbeginning.png">
            <a:extLst>
              <a:ext uri="{FF2B5EF4-FFF2-40B4-BE49-F238E27FC236}">
                <a16:creationId xmlns:a16="http://schemas.microsoft.com/office/drawing/2014/main" id="{3117CA64-B9B3-40F0-889A-6243A9EF8D2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34555" y="78667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632" name="Picture 2" descr="http://www.auntiepixelante.com/wp-content/uploads/2009/07/supermariobrosbeginning.png">
            <a:extLst>
              <a:ext uri="{FF2B5EF4-FFF2-40B4-BE49-F238E27FC236}">
                <a16:creationId xmlns:a16="http://schemas.microsoft.com/office/drawing/2014/main" id="{57ABC9A0-E5FF-4B0E-ACC9-15D0BF16BA4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788885" y="78667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2" descr="http://www.auntiepixelante.com/wp-content/uploads/2009/07/supermariobrosbeginning.png">
            <a:extLst>
              <a:ext uri="{FF2B5EF4-FFF2-40B4-BE49-F238E27FC236}">
                <a16:creationId xmlns:a16="http://schemas.microsoft.com/office/drawing/2014/main" id="{07733242-512B-4D00-92B5-D20CE5089E6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6864488" y="78667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2" descr="http://www.auntiepixelante.com/wp-content/uploads/2009/07/supermariobrosbeginning.png">
            <a:extLst>
              <a:ext uri="{FF2B5EF4-FFF2-40B4-BE49-F238E27FC236}">
                <a16:creationId xmlns:a16="http://schemas.microsoft.com/office/drawing/2014/main" id="{10DF078C-9EE2-42F3-894D-E9BA106CD73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382158" y="81879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635" name="TextBox 634">
            <a:extLst>
              <a:ext uri="{FF2B5EF4-FFF2-40B4-BE49-F238E27FC236}">
                <a16:creationId xmlns:a16="http://schemas.microsoft.com/office/drawing/2014/main" id="{22C375F8-511E-4A1D-94EA-84D144CC0BB6}"/>
              </a:ext>
            </a:extLst>
          </p:cNvPr>
          <p:cNvSpPr txBox="1"/>
          <p:nvPr/>
        </p:nvSpPr>
        <p:spPr>
          <a:xfrm>
            <a:off x="5251188" y="68398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636" name="TextBox 635">
            <a:extLst>
              <a:ext uri="{FF2B5EF4-FFF2-40B4-BE49-F238E27FC236}">
                <a16:creationId xmlns:a16="http://schemas.microsoft.com/office/drawing/2014/main" id="{A2076808-8974-4D23-850A-33CDEE851B1D}"/>
              </a:ext>
            </a:extLst>
          </p:cNvPr>
          <p:cNvSpPr txBox="1"/>
          <p:nvPr/>
        </p:nvSpPr>
        <p:spPr>
          <a:xfrm>
            <a:off x="5756303" y="8989481"/>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p>
        </p:txBody>
      </p:sp>
      <p:pic>
        <p:nvPicPr>
          <p:cNvPr id="637" name="Picture 2" descr="http://www.mariowiki.com/images/2/29/PrincessPeachEmblem.png">
            <a:extLst>
              <a:ext uri="{FF2B5EF4-FFF2-40B4-BE49-F238E27FC236}">
                <a16:creationId xmlns:a16="http://schemas.microsoft.com/office/drawing/2014/main" id="{DF540B22-5D45-4C7B-BA99-382CCEF79B99}"/>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6932" y="8982832"/>
            <a:ext cx="539496" cy="5365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38" name="Group 637">
            <a:extLst>
              <a:ext uri="{FF2B5EF4-FFF2-40B4-BE49-F238E27FC236}">
                <a16:creationId xmlns:a16="http://schemas.microsoft.com/office/drawing/2014/main" id="{FC4E5E06-5CD7-478B-8B7F-3C49A603735A}"/>
              </a:ext>
            </a:extLst>
          </p:cNvPr>
          <p:cNvGrpSpPr/>
          <p:nvPr/>
        </p:nvGrpSpPr>
        <p:grpSpPr>
          <a:xfrm>
            <a:off x="5206276" y="7086600"/>
            <a:ext cx="1931122" cy="1323439"/>
            <a:chOff x="4874500" y="722863"/>
            <a:chExt cx="2767432" cy="1323834"/>
          </a:xfrm>
        </p:grpSpPr>
        <p:sp>
          <p:nvSpPr>
            <p:cNvPr id="645" name="TextBox 644">
              <a:extLst>
                <a:ext uri="{FF2B5EF4-FFF2-40B4-BE49-F238E27FC236}">
                  <a16:creationId xmlns:a16="http://schemas.microsoft.com/office/drawing/2014/main" id="{69534D49-A843-4289-B252-2F9A4C198252}"/>
                </a:ext>
              </a:extLst>
            </p:cNvPr>
            <p:cNvSpPr txBox="1"/>
            <p:nvPr/>
          </p:nvSpPr>
          <p:spPr>
            <a:xfrm>
              <a:off x="4874500" y="722863"/>
              <a:ext cx="2221434" cy="1323834"/>
            </a:xfrm>
            <a:prstGeom prst="rect">
              <a:avLst/>
            </a:prstGeom>
            <a:noFill/>
          </p:spPr>
          <p:txBody>
            <a:bodyPr wrap="square" rtlCol="0">
              <a:spAutoFit/>
            </a:bodyPr>
            <a:lstStyle/>
            <a:p>
              <a:pPr algn="ctr"/>
              <a:r>
                <a:rPr lang="en-US" sz="8000" dirty="0">
                  <a:effectLst>
                    <a:outerShdw blurRad="50800" dist="38100" dir="2700000" algn="tl" rotWithShape="0">
                      <a:prstClr val="black">
                        <a:alpha val="40000"/>
                      </a:prstClr>
                    </a:outerShdw>
                  </a:effectLst>
                  <a:latin typeface="Super Mario 256" pitchFamily="2" charset="0"/>
                </a:rPr>
                <a:t>10</a:t>
              </a:r>
              <a:endParaRPr lang="en-US" sz="7200" dirty="0">
                <a:effectLst>
                  <a:outerShdw blurRad="50800" dist="38100" dir="2700000" algn="tl" rotWithShape="0">
                    <a:prstClr val="black">
                      <a:alpha val="40000"/>
                    </a:prstClr>
                  </a:outerShdw>
                </a:effectLst>
                <a:latin typeface="Super Mario 256" pitchFamily="2" charset="0"/>
              </a:endParaRPr>
            </a:p>
          </p:txBody>
        </p:sp>
        <p:sp>
          <p:nvSpPr>
            <p:cNvPr id="646" name="TextBox 645">
              <a:extLst>
                <a:ext uri="{FF2B5EF4-FFF2-40B4-BE49-F238E27FC236}">
                  <a16:creationId xmlns:a16="http://schemas.microsoft.com/office/drawing/2014/main" id="{5CCCA0CF-ADD3-421B-B837-31C2D8540619}"/>
                </a:ext>
              </a:extLst>
            </p:cNvPr>
            <p:cNvSpPr txBox="1"/>
            <p:nvPr/>
          </p:nvSpPr>
          <p:spPr>
            <a:xfrm>
              <a:off x="6598742" y="822807"/>
              <a:ext cx="1043190" cy="461803"/>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latin typeface="Super Mario 256" pitchFamily="2" charset="0"/>
                </a:rPr>
                <a:t>th</a:t>
              </a:r>
              <a:endParaRPr lang="en-US" sz="4000" dirty="0">
                <a:effectLst>
                  <a:outerShdw blurRad="50800" dist="38100" dir="2700000" algn="tl" rotWithShape="0">
                    <a:prstClr val="black">
                      <a:alpha val="40000"/>
                    </a:prstClr>
                  </a:outerShdw>
                </a:effectLst>
                <a:latin typeface="Super Mario 256" pitchFamily="2" charset="0"/>
              </a:endParaRPr>
            </a:p>
          </p:txBody>
        </p:sp>
      </p:grpSp>
      <p:grpSp>
        <p:nvGrpSpPr>
          <p:cNvPr id="648" name="Group 647">
            <a:extLst>
              <a:ext uri="{FF2B5EF4-FFF2-40B4-BE49-F238E27FC236}">
                <a16:creationId xmlns:a16="http://schemas.microsoft.com/office/drawing/2014/main" id="{E9E85778-D987-49F2-9104-F4E35C0F9185}"/>
              </a:ext>
            </a:extLst>
          </p:cNvPr>
          <p:cNvGrpSpPr/>
          <p:nvPr/>
        </p:nvGrpSpPr>
        <p:grpSpPr>
          <a:xfrm>
            <a:off x="2743200" y="2241544"/>
            <a:ext cx="2286000" cy="92100"/>
            <a:chOff x="-2506971" y="1310005"/>
            <a:chExt cx="2313350" cy="92075"/>
          </a:xfrm>
        </p:grpSpPr>
        <p:pic>
          <p:nvPicPr>
            <p:cNvPr id="649"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 name="Group 650">
            <a:extLst>
              <a:ext uri="{FF2B5EF4-FFF2-40B4-BE49-F238E27FC236}">
                <a16:creationId xmlns:a16="http://schemas.microsoft.com/office/drawing/2014/main" id="{E9E85778-D987-49F2-9104-F4E35C0F9185}"/>
              </a:ext>
            </a:extLst>
          </p:cNvPr>
          <p:cNvGrpSpPr/>
          <p:nvPr/>
        </p:nvGrpSpPr>
        <p:grpSpPr>
          <a:xfrm>
            <a:off x="5029200" y="2241544"/>
            <a:ext cx="2286000" cy="92100"/>
            <a:chOff x="-2506971" y="1310005"/>
            <a:chExt cx="2313350" cy="92075"/>
          </a:xfrm>
        </p:grpSpPr>
        <p:pic>
          <p:nvPicPr>
            <p:cNvPr id="652"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3"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4" name="Group 653">
            <a:extLst>
              <a:ext uri="{FF2B5EF4-FFF2-40B4-BE49-F238E27FC236}">
                <a16:creationId xmlns:a16="http://schemas.microsoft.com/office/drawing/2014/main" id="{E9E85778-D987-49F2-9104-F4E35C0F9185}"/>
              </a:ext>
            </a:extLst>
          </p:cNvPr>
          <p:cNvGrpSpPr/>
          <p:nvPr/>
        </p:nvGrpSpPr>
        <p:grpSpPr>
          <a:xfrm>
            <a:off x="457200" y="5441950"/>
            <a:ext cx="2286000" cy="92100"/>
            <a:chOff x="-2506971" y="1310005"/>
            <a:chExt cx="2313350" cy="92075"/>
          </a:xfrm>
        </p:grpSpPr>
        <p:pic>
          <p:nvPicPr>
            <p:cNvPr id="655"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6"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 name="Group 656">
            <a:extLst>
              <a:ext uri="{FF2B5EF4-FFF2-40B4-BE49-F238E27FC236}">
                <a16:creationId xmlns:a16="http://schemas.microsoft.com/office/drawing/2014/main" id="{E9E85778-D987-49F2-9104-F4E35C0F9185}"/>
              </a:ext>
            </a:extLst>
          </p:cNvPr>
          <p:cNvGrpSpPr/>
          <p:nvPr/>
        </p:nvGrpSpPr>
        <p:grpSpPr>
          <a:xfrm>
            <a:off x="2743200" y="5441950"/>
            <a:ext cx="2286000" cy="92100"/>
            <a:chOff x="-2506971" y="1310005"/>
            <a:chExt cx="2313350" cy="92075"/>
          </a:xfrm>
        </p:grpSpPr>
        <p:pic>
          <p:nvPicPr>
            <p:cNvPr id="65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59"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0" name="Group 659">
            <a:extLst>
              <a:ext uri="{FF2B5EF4-FFF2-40B4-BE49-F238E27FC236}">
                <a16:creationId xmlns:a16="http://schemas.microsoft.com/office/drawing/2014/main" id="{E9E85778-D987-49F2-9104-F4E35C0F9185}"/>
              </a:ext>
            </a:extLst>
          </p:cNvPr>
          <p:cNvGrpSpPr/>
          <p:nvPr/>
        </p:nvGrpSpPr>
        <p:grpSpPr>
          <a:xfrm>
            <a:off x="5029200" y="5441950"/>
            <a:ext cx="2286000" cy="92100"/>
            <a:chOff x="-2506971" y="1310005"/>
            <a:chExt cx="2313350" cy="92075"/>
          </a:xfrm>
        </p:grpSpPr>
        <p:pic>
          <p:nvPicPr>
            <p:cNvPr id="661"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62"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3" name="Group 662">
            <a:extLst>
              <a:ext uri="{FF2B5EF4-FFF2-40B4-BE49-F238E27FC236}">
                <a16:creationId xmlns:a16="http://schemas.microsoft.com/office/drawing/2014/main" id="{E9E85778-D987-49F2-9104-F4E35C0F9185}"/>
              </a:ext>
            </a:extLst>
          </p:cNvPr>
          <p:cNvGrpSpPr/>
          <p:nvPr/>
        </p:nvGrpSpPr>
        <p:grpSpPr>
          <a:xfrm>
            <a:off x="457200" y="8641561"/>
            <a:ext cx="2286000" cy="92100"/>
            <a:chOff x="-2506971" y="1310005"/>
            <a:chExt cx="2313350" cy="92075"/>
          </a:xfrm>
        </p:grpSpPr>
        <p:pic>
          <p:nvPicPr>
            <p:cNvPr id="664"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65"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6" name="Group 665">
            <a:extLst>
              <a:ext uri="{FF2B5EF4-FFF2-40B4-BE49-F238E27FC236}">
                <a16:creationId xmlns:a16="http://schemas.microsoft.com/office/drawing/2014/main" id="{E9E85778-D987-49F2-9104-F4E35C0F9185}"/>
              </a:ext>
            </a:extLst>
          </p:cNvPr>
          <p:cNvGrpSpPr/>
          <p:nvPr/>
        </p:nvGrpSpPr>
        <p:grpSpPr>
          <a:xfrm>
            <a:off x="2743200" y="8641561"/>
            <a:ext cx="2286000" cy="92100"/>
            <a:chOff x="-2506971" y="1310005"/>
            <a:chExt cx="2313350" cy="92075"/>
          </a:xfrm>
        </p:grpSpPr>
        <p:pic>
          <p:nvPicPr>
            <p:cNvPr id="667"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68"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9" name="Group 668">
            <a:extLst>
              <a:ext uri="{FF2B5EF4-FFF2-40B4-BE49-F238E27FC236}">
                <a16:creationId xmlns:a16="http://schemas.microsoft.com/office/drawing/2014/main" id="{E9E85778-D987-49F2-9104-F4E35C0F9185}"/>
              </a:ext>
            </a:extLst>
          </p:cNvPr>
          <p:cNvGrpSpPr/>
          <p:nvPr/>
        </p:nvGrpSpPr>
        <p:grpSpPr>
          <a:xfrm>
            <a:off x="5029200" y="8641561"/>
            <a:ext cx="2286000" cy="92100"/>
            <a:chOff x="-2506971" y="1310005"/>
            <a:chExt cx="2313350" cy="92075"/>
          </a:xfrm>
        </p:grpSpPr>
        <p:pic>
          <p:nvPicPr>
            <p:cNvPr id="670"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71"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sp>
        <p:nvSpPr>
          <p:cNvPr id="251" name="Snip Same Side Corner Rectangle 250"/>
          <p:cNvSpPr/>
          <p:nvPr/>
        </p:nvSpPr>
        <p:spPr>
          <a:xfrm flipV="1">
            <a:off x="4566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2" name="Snip Same Side Corner Rectangle 251"/>
          <p:cNvSpPr/>
          <p:nvPr/>
        </p:nvSpPr>
        <p:spPr>
          <a:xfrm flipV="1">
            <a:off x="6852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4" name="Snip Same Side Corner Rectangle 253"/>
          <p:cNvSpPr/>
          <p:nvPr/>
        </p:nvSpPr>
        <p:spPr>
          <a:xfrm flipV="1">
            <a:off x="2280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5" name="Snip Same Side Corner Rectangle 254"/>
          <p:cNvSpPr/>
          <p:nvPr/>
        </p:nvSpPr>
        <p:spPr>
          <a:xfrm flipV="1">
            <a:off x="4566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6" name="Snip Same Side Corner Rectangle 255"/>
          <p:cNvSpPr/>
          <p:nvPr/>
        </p:nvSpPr>
        <p:spPr>
          <a:xfrm flipV="1">
            <a:off x="6852554" y="34290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7" name="Snip Same Side Corner Rectangle 256"/>
          <p:cNvSpPr/>
          <p:nvPr/>
        </p:nvSpPr>
        <p:spPr>
          <a:xfrm flipV="1">
            <a:off x="2280554"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8" name="Snip Same Side Corner Rectangle 257"/>
          <p:cNvSpPr/>
          <p:nvPr/>
        </p:nvSpPr>
        <p:spPr>
          <a:xfrm flipV="1">
            <a:off x="4566554"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59" name="Snip Same Side Corner Rectangle 258"/>
          <p:cNvSpPr/>
          <p:nvPr/>
        </p:nvSpPr>
        <p:spPr>
          <a:xfrm flipV="1">
            <a:off x="6852554" y="66294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261"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6886884" y="263696"/>
            <a:ext cx="165387" cy="22262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4600884" y="3464096"/>
            <a:ext cx="165387" cy="222622"/>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4" descr="Image result for bob-omb pixel art">
            <a:extLst>
              <a:ext uri="{FF2B5EF4-FFF2-40B4-BE49-F238E27FC236}">
                <a16:creationId xmlns:a16="http://schemas.microsoft.com/office/drawing/2014/main" id="{A6BF0A61-CB43-462A-8851-E9C47F42351B}"/>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4592296" y="6695138"/>
            <a:ext cx="182562" cy="157667"/>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10" descr="Image result for mario pixel mushroom">
            <a:extLst>
              <a:ext uri="{FF2B5EF4-FFF2-40B4-BE49-F238E27FC236}">
                <a16:creationId xmlns:a16="http://schemas.microsoft.com/office/drawing/2014/main" id="{CF7B6B40-5A77-4A12-8284-A8B3D5B6AFB8}"/>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4599827" y="293251"/>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12" descr="main-image-Mario Banana Peel  by Lmullersman ">
            <a:extLst>
              <a:ext uri="{FF2B5EF4-FFF2-40B4-BE49-F238E27FC236}">
                <a16:creationId xmlns:a16="http://schemas.microsoft.com/office/drawing/2014/main" id="{ACF46E09-9944-4110-9660-B4A46A51462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4390" y="3489447"/>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4" descr="Image result for mario pixel shell">
            <a:extLst>
              <a:ext uri="{FF2B5EF4-FFF2-40B4-BE49-F238E27FC236}">
                <a16:creationId xmlns:a16="http://schemas.microsoft.com/office/drawing/2014/main" id="{9ABF45C1-852B-4249-A864-C5864172FA2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92830" y="3490723"/>
            <a:ext cx="169369" cy="169369"/>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10" descr="Image result for mario pixel mushroom">
            <a:extLst>
              <a:ext uri="{FF2B5EF4-FFF2-40B4-BE49-F238E27FC236}">
                <a16:creationId xmlns:a16="http://schemas.microsoft.com/office/drawing/2014/main" id="{CF7B6B40-5A77-4A12-8284-A8B3D5B6AFB8}"/>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6885827" y="6692215"/>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12" descr="main-image-Mario Banana Peel  by Lmullersman ">
            <a:extLst>
              <a:ext uri="{FF2B5EF4-FFF2-40B4-BE49-F238E27FC236}">
                <a16:creationId xmlns:a16="http://schemas.microsoft.com/office/drawing/2014/main" id="{5702A3C4-DD80-409D-BB83-C4DDF37E1DD2}"/>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2292350" y="6692900"/>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542" name="Picture 2" descr="http://www.auntiepixelante.com/wp-content/uploads/2009/07/supermariobrosbeginning.png">
            <a:extLst>
              <a:ext uri="{FF2B5EF4-FFF2-40B4-BE49-F238E27FC236}">
                <a16:creationId xmlns:a16="http://schemas.microsoft.com/office/drawing/2014/main" id="{71A60CB7-E2C9-4BBA-93E4-86FAD0E94F2E}"/>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5029201" y="64265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2" descr="http://www.auntiepixelante.com/wp-content/uploads/2009/07/supermariobrosbeginning.png">
            <a:extLst>
              <a:ext uri="{FF2B5EF4-FFF2-40B4-BE49-F238E27FC236}">
                <a16:creationId xmlns:a16="http://schemas.microsoft.com/office/drawing/2014/main" id="{6C4CA6A6-E45A-412F-8C1F-25E8FD5F649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2743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 descr="http://www.auntiepixelante.com/wp-content/uploads/2009/07/supermariobrosbeginning.png">
            <a:extLst>
              <a:ext uri="{FF2B5EF4-FFF2-40B4-BE49-F238E27FC236}">
                <a16:creationId xmlns:a16="http://schemas.microsoft.com/office/drawing/2014/main" id="{7ADD7D23-D1AF-4349-9BC4-04CD2E2C347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5029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2" descr="http://www.auntiepixelante.com/wp-content/uploads/2009/07/supermariobrosbeginning.png">
            <a:extLst>
              <a:ext uri="{FF2B5EF4-FFF2-40B4-BE49-F238E27FC236}">
                <a16:creationId xmlns:a16="http://schemas.microsoft.com/office/drawing/2014/main" id="{8CF19316-F542-45D3-89AA-FE8E36C9BC25}"/>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457201" y="64265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2" descr="http://www.auntiepixelante.com/wp-content/uploads/2009/07/supermariobrosbeginning.png">
            <a:extLst>
              <a:ext uri="{FF2B5EF4-FFF2-40B4-BE49-F238E27FC236}">
                <a16:creationId xmlns:a16="http://schemas.microsoft.com/office/drawing/2014/main" id="{C5F5A16D-9FE0-4D2F-8103-B7713A5F52EC}"/>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2743201" y="6426571"/>
            <a:ext cx="2285999" cy="20282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57200" y="228600"/>
            <a:ext cx="2286000" cy="3200400"/>
            <a:chOff x="457200" y="228600"/>
            <a:chExt cx="2286000" cy="3200400"/>
          </a:xfrm>
        </p:grpSpPr>
        <p:pic>
          <p:nvPicPr>
            <p:cNvPr id="131" name="Picture 2" descr="http://www.auntiepixelante.com/wp-content/uploads/2009/07/supermariobrosbeginning.png">
              <a:extLst>
                <a:ext uri="{FF2B5EF4-FFF2-40B4-BE49-F238E27FC236}">
                  <a16:creationId xmlns:a16="http://schemas.microsoft.com/office/drawing/2014/main" id="{C0EC88FF-FAD3-4CD0-8A17-736AA3B6AFE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457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www.auntiepixelante.com/wp-content/uploads/2009/07/supermariobrosbeginning.png">
              <a:extLst>
                <a:ext uri="{FF2B5EF4-FFF2-40B4-BE49-F238E27FC236}">
                  <a16:creationId xmlns:a16="http://schemas.microsoft.com/office/drawing/2014/main" id="{A7473F0B-BDFC-4588-A68C-7D8552DE33D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1658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http://www.auntiepixelante.com/wp-content/uploads/2009/07/supermariobrosbeginning.png">
              <a:extLst>
                <a:ext uri="{FF2B5EF4-FFF2-40B4-BE49-F238E27FC236}">
                  <a16:creationId xmlns:a16="http://schemas.microsoft.com/office/drawing/2014/main" id="{7F715B56-EF75-416E-91B6-A9F3ACED87B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98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4BE02FFF-9468-4FFD-8094-E2AF092413AA}"/>
                </a:ext>
              </a:extLst>
            </p:cNvPr>
            <p:cNvSpPr/>
            <p:nvPr/>
          </p:nvSpPr>
          <p:spPr>
            <a:xfrm>
              <a:off x="467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2" descr="http://www.auntiepixelante.com/wp-content/uploads/2009/07/supermariobrosbeginning.png">
              <a:extLst>
                <a:ext uri="{FF2B5EF4-FFF2-40B4-BE49-F238E27FC236}">
                  <a16:creationId xmlns:a16="http://schemas.microsoft.com/office/drawing/2014/main" id="{EDBFC4D9-7B5D-4611-BA47-C0079A50029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www.auntiepixelante.com/wp-content/uploads/2009/07/supermariobrosbeginning.png">
              <a:extLst>
                <a:ext uri="{FF2B5EF4-FFF2-40B4-BE49-F238E27FC236}">
                  <a16:creationId xmlns:a16="http://schemas.microsoft.com/office/drawing/2014/main" id="{C59B6070-28B7-44A0-A711-92F3D725B1C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http://www.auntiepixelante.com/wp-content/uploads/2009/07/supermariobrosbeginning.png">
              <a:extLst>
                <a:ext uri="{FF2B5EF4-FFF2-40B4-BE49-F238E27FC236}">
                  <a16:creationId xmlns:a16="http://schemas.microsoft.com/office/drawing/2014/main" id="{5FCAFEEC-56A7-4211-A267-7C62F650ADE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http://www.auntiepixelante.com/wp-content/uploads/2009/07/supermariobrosbeginning.png">
              <a:extLst>
                <a:ext uri="{FF2B5EF4-FFF2-40B4-BE49-F238E27FC236}">
                  <a16:creationId xmlns:a16="http://schemas.microsoft.com/office/drawing/2014/main" id="{9E1A3147-34F7-4E03-8DD3-BA6E274FDA2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www.auntiepixelante.com/wp-content/uploads/2009/07/supermariobrosbeginning.png">
              <a:extLst>
                <a:ext uri="{FF2B5EF4-FFF2-40B4-BE49-F238E27FC236}">
                  <a16:creationId xmlns:a16="http://schemas.microsoft.com/office/drawing/2014/main" id="{D516FE2D-824D-46C7-8024-1F990631710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http://www.auntiepixelante.com/wp-content/uploads/2009/07/supermariobrosbeginning.png">
              <a:extLst>
                <a:ext uri="{FF2B5EF4-FFF2-40B4-BE49-F238E27FC236}">
                  <a16:creationId xmlns:a16="http://schemas.microsoft.com/office/drawing/2014/main" id="{8CD82906-4CA3-430C-9E50-F18A4A1A514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www.auntiepixelante.com/wp-content/uploads/2009/07/supermariobrosbeginning.png">
              <a:extLst>
                <a:ext uri="{FF2B5EF4-FFF2-40B4-BE49-F238E27FC236}">
                  <a16:creationId xmlns:a16="http://schemas.microsoft.com/office/drawing/2014/main" id="{B002C756-0BBB-4C58-821B-1507FDBD715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7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http://www.auntiepixelante.com/wp-content/uploads/2009/07/supermariobrosbeginning.png">
              <a:extLst>
                <a:ext uri="{FF2B5EF4-FFF2-40B4-BE49-F238E27FC236}">
                  <a16:creationId xmlns:a16="http://schemas.microsoft.com/office/drawing/2014/main" id="{C0A3C32D-AF29-4DDD-96CE-072030CE281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062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http://www.auntiepixelante.com/wp-content/uploads/2009/07/supermariobrosbeginning.png">
              <a:extLst>
                <a:ext uri="{FF2B5EF4-FFF2-40B4-BE49-F238E27FC236}">
                  <a16:creationId xmlns:a16="http://schemas.microsoft.com/office/drawing/2014/main" id="{536CEDFA-1850-4BAF-A2FB-7B94249AE21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16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www.auntiepixelante.com/wp-content/uploads/2009/07/supermariobrosbeginning.png">
              <a:extLst>
                <a:ext uri="{FF2B5EF4-FFF2-40B4-BE49-F238E27FC236}">
                  <a16:creationId xmlns:a16="http://schemas.microsoft.com/office/drawing/2014/main" id="{0F5094E4-0B6A-4C24-8D8E-DDFF9EE6F33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92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http://www.auntiepixelante.com/wp-content/uploads/2009/07/supermariobrosbeginning.png">
              <a:extLst>
                <a:ext uri="{FF2B5EF4-FFF2-40B4-BE49-F238E27FC236}">
                  <a16:creationId xmlns:a16="http://schemas.microsoft.com/office/drawing/2014/main" id="{BB4EB5DE-32B4-47D1-8DA7-0ECC362FF35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810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DAC034-49D9-4BAD-9749-5209B6370B46}"/>
                </a:ext>
              </a:extLst>
            </p:cNvPr>
            <p:cNvSpPr txBox="1"/>
            <p:nvPr/>
          </p:nvSpPr>
          <p:spPr>
            <a:xfrm>
              <a:off x="707987"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18" name="TextBox 17">
              <a:extLst>
                <a:ext uri="{FF2B5EF4-FFF2-40B4-BE49-F238E27FC236}">
                  <a16:creationId xmlns:a16="http://schemas.microsoft.com/office/drawing/2014/main" id="{F27A1D70-BA3E-435A-8950-596809226983}"/>
                </a:ext>
              </a:extLst>
            </p:cNvPr>
            <p:cNvSpPr txBox="1"/>
            <p:nvPr/>
          </p:nvSpPr>
          <p:spPr>
            <a:xfrm>
              <a:off x="1161443" y="2578216"/>
              <a:ext cx="63092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dirty="0">
                  <a:effectLst>
                    <a:outerShdw blurRad="50800" dist="38100" dir="2700000" algn="tl" rotWithShape="0">
                      <a:prstClr val="black">
                        <a:alpha val="40000"/>
                      </a:prstClr>
                    </a:outerShdw>
                  </a:effectLst>
                </a:rPr>
                <a:t>10</a:t>
              </a:r>
              <a:endParaRPr lang="en-US" sz="2000" b="1" dirty="0">
                <a:effectLst>
                  <a:outerShdw blurRad="50800" dist="38100" dir="2700000" algn="tl" rotWithShape="0">
                    <a:prstClr val="black">
                      <a:alpha val="40000"/>
                    </a:prstClr>
                  </a:outerShdw>
                </a:effectLst>
              </a:endParaRPr>
            </a:p>
          </p:txBody>
        </p:sp>
        <p:pic>
          <p:nvPicPr>
            <p:cNvPr id="19" name="Picture 2" descr="http://www.mariowiki.com/images/2/29/PrincessPeachEmblem.png">
              <a:extLst>
                <a:ext uri="{FF2B5EF4-FFF2-40B4-BE49-F238E27FC236}">
                  <a16:creationId xmlns:a16="http://schemas.microsoft.com/office/drawing/2014/main" id="{025C5F10-843A-4F15-AAED-AE59110B597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4932" y="2570078"/>
              <a:ext cx="539496" cy="5394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6EA737D-99B0-4F6D-879E-9DFDD57F78C6}"/>
                </a:ext>
              </a:extLst>
            </p:cNvPr>
            <p:cNvGrpSpPr/>
            <p:nvPr/>
          </p:nvGrpSpPr>
          <p:grpSpPr>
            <a:xfrm>
              <a:off x="754926" y="609600"/>
              <a:ext cx="1700009" cy="1569193"/>
              <a:chOff x="5029200" y="468787"/>
              <a:chExt cx="2436230" cy="1569660"/>
            </a:xfrm>
          </p:grpSpPr>
          <p:sp>
            <p:nvSpPr>
              <p:cNvPr id="55" name="TextBox 54">
                <a:extLst>
                  <a:ext uri="{FF2B5EF4-FFF2-40B4-BE49-F238E27FC236}">
                    <a16:creationId xmlns:a16="http://schemas.microsoft.com/office/drawing/2014/main" id="{9C1D27F4-6AF6-4ECA-95B7-CA29D47380FE}"/>
                  </a:ext>
                </a:extLst>
              </p:cNvPr>
              <p:cNvSpPr txBox="1"/>
              <p:nvPr/>
            </p:nvSpPr>
            <p:spPr>
              <a:xfrm>
                <a:off x="5029200" y="468787"/>
                <a:ext cx="1974091" cy="1569660"/>
              </a:xfrm>
              <a:prstGeom prst="rect">
                <a:avLst/>
              </a:prstGeom>
              <a:noFill/>
            </p:spPr>
            <p:txBody>
              <a:bodyPr wrap="square" rtlCol="0">
                <a:spAutoFit/>
              </a:bodyPr>
              <a:lstStyle/>
              <a:p>
                <a:pPr algn="ctr"/>
                <a:r>
                  <a:rPr lang="en-US" sz="9600" dirty="0">
                    <a:effectLst>
                      <a:outerShdw blurRad="50800" dist="38100" dir="2700000" algn="tl" rotWithShape="0">
                        <a:prstClr val="black">
                          <a:alpha val="40000"/>
                        </a:prstClr>
                      </a:outerShdw>
                    </a:effectLst>
                    <a:latin typeface="Super Mario 256" pitchFamily="2" charset="0"/>
                  </a:rPr>
                  <a:t>2</a:t>
                </a:r>
              </a:p>
            </p:txBody>
          </p:sp>
          <p:sp>
            <p:nvSpPr>
              <p:cNvPr id="56" name="TextBox 55">
                <a:extLst>
                  <a:ext uri="{FF2B5EF4-FFF2-40B4-BE49-F238E27FC236}">
                    <a16:creationId xmlns:a16="http://schemas.microsoft.com/office/drawing/2014/main" id="{75AB8E93-0DD4-469D-B3F8-772557F6173B}"/>
                  </a:ext>
                </a:extLst>
              </p:cNvPr>
              <p:cNvSpPr txBox="1"/>
              <p:nvPr/>
            </p:nvSpPr>
            <p:spPr>
              <a:xfrm>
                <a:off x="6131039" y="632251"/>
                <a:ext cx="1334391" cy="584949"/>
              </a:xfrm>
              <a:prstGeom prst="rect">
                <a:avLst/>
              </a:prstGeom>
              <a:noFill/>
            </p:spPr>
            <p:txBody>
              <a:bodyPr wrap="square" rtlCol="0">
                <a:spAutoFit/>
              </a:bodyPr>
              <a:lstStyle/>
              <a:p>
                <a:pPr algn="ctr"/>
                <a:r>
                  <a:rPr lang="en-US" sz="3200" dirty="0" err="1">
                    <a:effectLst>
                      <a:outerShdw blurRad="50800" dist="38100" dir="2700000" algn="tl" rotWithShape="0">
                        <a:prstClr val="black">
                          <a:alpha val="40000"/>
                        </a:prstClr>
                      </a:outerShdw>
                    </a:effectLst>
                    <a:latin typeface="Super Mario 256" pitchFamily="2" charset="0"/>
                  </a:rPr>
                  <a:t>nd</a:t>
                </a:r>
                <a:endParaRPr lang="en-US" sz="4000" dirty="0">
                  <a:effectLst>
                    <a:outerShdw blurRad="50800" dist="38100" dir="2700000" algn="tl" rotWithShape="0">
                      <a:prstClr val="black">
                        <a:alpha val="40000"/>
                      </a:prstClr>
                    </a:outerShdw>
                  </a:effectLst>
                  <a:latin typeface="Super Mario 256" pitchFamily="2" charset="0"/>
                </a:endParaRPr>
              </a:p>
            </p:txBody>
          </p:sp>
        </p:grpSp>
        <p:grpSp>
          <p:nvGrpSpPr>
            <p:cNvPr id="589" name="Group 588">
              <a:extLst>
                <a:ext uri="{FF2B5EF4-FFF2-40B4-BE49-F238E27FC236}">
                  <a16:creationId xmlns:a16="http://schemas.microsoft.com/office/drawing/2014/main" id="{E9E85778-D987-49F2-9104-F4E35C0F9185}"/>
                </a:ext>
              </a:extLst>
            </p:cNvPr>
            <p:cNvGrpSpPr/>
            <p:nvPr/>
          </p:nvGrpSpPr>
          <p:grpSpPr>
            <a:xfrm>
              <a:off x="457200" y="2241544"/>
              <a:ext cx="2286000" cy="92100"/>
              <a:chOff x="-2506971" y="1310005"/>
              <a:chExt cx="2313350" cy="92075"/>
            </a:xfrm>
          </p:grpSpPr>
          <p:pic>
            <p:nvPicPr>
              <p:cNvPr id="618"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sp>
          <p:nvSpPr>
            <p:cNvPr id="250" name="Snip Same Side Corner Rectangle 249"/>
            <p:cNvSpPr/>
            <p:nvPr/>
          </p:nvSpPr>
          <p:spPr>
            <a:xfrm flipV="1">
              <a:off x="2280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260" name="Picture 4" descr="Image result for mario pixel shell">
              <a:extLst>
                <a:ext uri="{FF2B5EF4-FFF2-40B4-BE49-F238E27FC236}">
                  <a16:creationId xmlns:a16="http://schemas.microsoft.com/office/drawing/2014/main" id="{9ABF45C1-852B-4249-A864-C5864172FA2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893" y="290323"/>
              <a:ext cx="169369" cy="16936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www.auntiepixelante.com/wp-content/uploads/2009/07/supermariobrosbeginning.png">
              <a:extLst>
                <a:ext uri="{FF2B5EF4-FFF2-40B4-BE49-F238E27FC236}">
                  <a16:creationId xmlns:a16="http://schemas.microsoft.com/office/drawing/2014/main" id="{34F9C0AC-FC95-4974-8045-214E712739E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457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sp>
          <p:nvSpPr>
            <p:cNvPr id="282" name="TextBox 281">
              <a:extLst>
                <a:ext uri="{FF2B5EF4-FFF2-40B4-BE49-F238E27FC236}">
                  <a16:creationId xmlns:a16="http://schemas.microsoft.com/office/drawing/2014/main" id="{81C0C135-4B6D-4CFF-8F4A-50C80C771690}"/>
                </a:ext>
              </a:extLst>
            </p:cNvPr>
            <p:cNvSpPr txBox="1"/>
            <p:nvPr/>
          </p:nvSpPr>
          <p:spPr>
            <a:xfrm>
              <a:off x="679451" y="31369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Two is better than one.</a:t>
              </a:r>
            </a:p>
          </p:txBody>
        </p:sp>
      </p:grpSp>
      <p:sp>
        <p:nvSpPr>
          <p:cNvPr id="283" name="TextBox 282">
            <a:extLst>
              <a:ext uri="{FF2B5EF4-FFF2-40B4-BE49-F238E27FC236}">
                <a16:creationId xmlns:a16="http://schemas.microsoft.com/office/drawing/2014/main" id="{81C0C135-4B6D-4CFF-8F4A-50C80C771690}"/>
              </a:ext>
            </a:extLst>
          </p:cNvPr>
          <p:cNvSpPr txBox="1"/>
          <p:nvPr/>
        </p:nvSpPr>
        <p:spPr>
          <a:xfrm>
            <a:off x="2965451" y="31496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Three is the best number of amigos.</a:t>
            </a:r>
          </a:p>
        </p:txBody>
      </p:sp>
      <p:sp>
        <p:nvSpPr>
          <p:cNvPr id="284" name="TextBox 283">
            <a:extLst>
              <a:ext uri="{FF2B5EF4-FFF2-40B4-BE49-F238E27FC236}">
                <a16:creationId xmlns:a16="http://schemas.microsoft.com/office/drawing/2014/main" id="{81C0C135-4B6D-4CFF-8F4A-50C80C771690}"/>
              </a:ext>
            </a:extLst>
          </p:cNvPr>
          <p:cNvSpPr txBox="1"/>
          <p:nvPr/>
        </p:nvSpPr>
        <p:spPr>
          <a:xfrm>
            <a:off x="5251451" y="31496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May the fourth be with you.</a:t>
            </a:r>
          </a:p>
        </p:txBody>
      </p:sp>
      <p:sp>
        <p:nvSpPr>
          <p:cNvPr id="288" name="TextBox 287">
            <a:extLst>
              <a:ext uri="{FF2B5EF4-FFF2-40B4-BE49-F238E27FC236}">
                <a16:creationId xmlns:a16="http://schemas.microsoft.com/office/drawing/2014/main" id="{81C0C135-4B6D-4CFF-8F4A-50C80C771690}"/>
              </a:ext>
            </a:extLst>
          </p:cNvPr>
          <p:cNvSpPr txBox="1"/>
          <p:nvPr/>
        </p:nvSpPr>
        <p:spPr>
          <a:xfrm>
            <a:off x="679451" y="63373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I’m not sure what I did,</a:t>
            </a:r>
          </a:p>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but I’m pleading it.</a:t>
            </a:r>
          </a:p>
        </p:txBody>
      </p:sp>
      <p:sp>
        <p:nvSpPr>
          <p:cNvPr id="289" name="TextBox 288">
            <a:extLst>
              <a:ext uri="{FF2B5EF4-FFF2-40B4-BE49-F238E27FC236}">
                <a16:creationId xmlns:a16="http://schemas.microsoft.com/office/drawing/2014/main" id="{81C0C135-4B6D-4CFF-8F4A-50C80C771690}"/>
              </a:ext>
            </a:extLst>
          </p:cNvPr>
          <p:cNvSpPr txBox="1"/>
          <p:nvPr/>
        </p:nvSpPr>
        <p:spPr>
          <a:xfrm>
            <a:off x="2965451" y="63500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Please don’t get 6</a:t>
            </a:r>
            <a:r>
              <a:rPr lang="en-US" sz="600" i="1" baseline="30000" dirty="0">
                <a:latin typeface="Montserrat Medium" panose="00000600000000000000" pitchFamily="2" charset="0"/>
                <a:ea typeface="Open Sans" panose="020B0606030504020204" pitchFamily="34" charset="0"/>
                <a:cs typeface="Open Sans" panose="020B0606030504020204" pitchFamily="34" charset="0"/>
              </a:rPr>
              <a:t>th</a:t>
            </a:r>
            <a:r>
              <a:rPr lang="en-US" sz="600" i="1" dirty="0">
                <a:latin typeface="Montserrat Medium" panose="00000600000000000000" pitchFamily="2" charset="0"/>
                <a:ea typeface="Open Sans" panose="020B0606030504020204" pitchFamily="34" charset="0"/>
                <a:cs typeface="Open Sans" panose="020B0606030504020204" pitchFamily="34" charset="0"/>
              </a:rPr>
              <a:t> three times in a row, for all our sake.</a:t>
            </a:r>
          </a:p>
        </p:txBody>
      </p:sp>
      <p:sp>
        <p:nvSpPr>
          <p:cNvPr id="290" name="TextBox 289">
            <a:extLst>
              <a:ext uri="{FF2B5EF4-FFF2-40B4-BE49-F238E27FC236}">
                <a16:creationId xmlns:a16="http://schemas.microsoft.com/office/drawing/2014/main" id="{81C0C135-4B6D-4CFF-8F4A-50C80C771690}"/>
              </a:ext>
            </a:extLst>
          </p:cNvPr>
          <p:cNvSpPr txBox="1"/>
          <p:nvPr/>
        </p:nvSpPr>
        <p:spPr>
          <a:xfrm>
            <a:off x="5251451" y="63500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Poor nine. Six is right to be scared.</a:t>
            </a:r>
          </a:p>
        </p:txBody>
      </p:sp>
      <p:sp>
        <p:nvSpPr>
          <p:cNvPr id="294" name="TextBox 293">
            <a:extLst>
              <a:ext uri="{FF2B5EF4-FFF2-40B4-BE49-F238E27FC236}">
                <a16:creationId xmlns:a16="http://schemas.microsoft.com/office/drawing/2014/main" id="{81C0C135-4B6D-4CFF-8F4A-50C80C771690}"/>
              </a:ext>
            </a:extLst>
          </p:cNvPr>
          <p:cNvSpPr txBox="1"/>
          <p:nvPr/>
        </p:nvSpPr>
        <p:spPr>
          <a:xfrm>
            <a:off x="679451" y="95377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Eights aren’t crazy. </a:t>
            </a:r>
          </a:p>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They are just misunderstood.</a:t>
            </a:r>
          </a:p>
        </p:txBody>
      </p:sp>
      <p:sp>
        <p:nvSpPr>
          <p:cNvPr id="295" name="TextBox 294">
            <a:extLst>
              <a:ext uri="{FF2B5EF4-FFF2-40B4-BE49-F238E27FC236}">
                <a16:creationId xmlns:a16="http://schemas.microsoft.com/office/drawing/2014/main" id="{81C0C135-4B6D-4CFF-8F4A-50C80C771690}"/>
              </a:ext>
            </a:extLst>
          </p:cNvPr>
          <p:cNvSpPr txBox="1"/>
          <p:nvPr/>
        </p:nvSpPr>
        <p:spPr>
          <a:xfrm>
            <a:off x="2965451" y="9550400"/>
            <a:ext cx="1835149" cy="266700"/>
          </a:xfrm>
          <a:prstGeom prst="rect">
            <a:avLst/>
          </a:prstGeom>
          <a:noFill/>
          <a:ln>
            <a:noFill/>
          </a:ln>
          <a:effectLst/>
        </p:spPr>
        <p:txBody>
          <a:bodyPr wrap="square" rtlCol="0" anchor="ctr">
            <a:noAutofit/>
          </a:bodyPr>
          <a:lstStyle/>
          <a:p>
            <a:pPr algn="ctr"/>
            <a:r>
              <a:rPr lang="en-US" sz="600" dirty="0">
                <a:latin typeface="Montserrat Medium" panose="00000600000000000000" pitchFamily="2" charset="0"/>
              </a:rPr>
              <a:t>One does not simply say ‘nine’ without sounding German.</a:t>
            </a:r>
          </a:p>
        </p:txBody>
      </p:sp>
      <p:sp>
        <p:nvSpPr>
          <p:cNvPr id="296" name="TextBox 295">
            <a:extLst>
              <a:ext uri="{FF2B5EF4-FFF2-40B4-BE49-F238E27FC236}">
                <a16:creationId xmlns:a16="http://schemas.microsoft.com/office/drawing/2014/main" id="{81C0C135-4B6D-4CFF-8F4A-50C80C771690}"/>
              </a:ext>
            </a:extLst>
          </p:cNvPr>
          <p:cNvSpPr txBox="1"/>
          <p:nvPr/>
        </p:nvSpPr>
        <p:spPr>
          <a:xfrm>
            <a:off x="5251451" y="95504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The perfect gift: ten lords a-leaping.</a:t>
            </a:r>
          </a:p>
        </p:txBody>
      </p:sp>
      <p:grpSp>
        <p:nvGrpSpPr>
          <p:cNvPr id="269" name="Group 268">
            <a:extLst>
              <a:ext uri="{FF2B5EF4-FFF2-40B4-BE49-F238E27FC236}">
                <a16:creationId xmlns:a16="http://schemas.microsoft.com/office/drawing/2014/main" id="{F7B1D3CC-0CD6-4CD0-94AA-C8BD654B3F2E}"/>
              </a:ext>
            </a:extLst>
          </p:cNvPr>
          <p:cNvGrpSpPr/>
          <p:nvPr/>
        </p:nvGrpSpPr>
        <p:grpSpPr>
          <a:xfrm>
            <a:off x="457200" y="228600"/>
            <a:ext cx="6852119" cy="9601200"/>
            <a:chOff x="463081" y="228600"/>
            <a:chExt cx="6852119" cy="9601200"/>
          </a:xfrm>
        </p:grpSpPr>
        <p:grpSp>
          <p:nvGrpSpPr>
            <p:cNvPr id="270" name="Group 269">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279" name="Rectangle 278"/>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276" name="Rectangle 275">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273" name="Rectangle 272">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85" name="Picture 4" descr="Image result for mario pixel shell">
            <a:extLst>
              <a:ext uri="{FF2B5EF4-FFF2-40B4-BE49-F238E27FC236}">
                <a16:creationId xmlns:a16="http://schemas.microsoft.com/office/drawing/2014/main" id="{9ABF45C1-852B-4249-A864-C5864172FA2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4878" y="1807065"/>
            <a:ext cx="169369" cy="169369"/>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10" descr="Image result for mario pixel mushroom">
            <a:extLst>
              <a:ext uri="{FF2B5EF4-FFF2-40B4-BE49-F238E27FC236}">
                <a16:creationId xmlns:a16="http://schemas.microsoft.com/office/drawing/2014/main" id="{CF7B6B40-5A77-4A12-8284-A8B3D5B6AFB8}"/>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0642" t="15682" r="24246" b="12586"/>
          <a:stretch/>
        </p:blipFill>
        <p:spPr bwMode="auto">
          <a:xfrm>
            <a:off x="-995430" y="1795480"/>
            <a:ext cx="167500" cy="163512"/>
          </a:xfrm>
          <a:prstGeom prst="rect">
            <a:avLst/>
          </a:prstGeom>
          <a:noFill/>
          <a:extLst>
            <a:ext uri="{909E8E84-426E-40DD-AFC4-6F175D3DCCD1}">
              <a14:hiddenFill xmlns:a14="http://schemas.microsoft.com/office/drawing/2010/main">
                <a:solidFill>
                  <a:srgbClr val="FFFFFF"/>
                </a:solidFill>
              </a14:hiddenFill>
            </a:ext>
          </a:extLst>
        </p:spPr>
      </p:pic>
      <p:pic>
        <p:nvPicPr>
          <p:cNvPr id="287" name="Picture 4" descr="Image result for pixel piranha plant">
            <a:extLst>
              <a:ext uri="{FF2B5EF4-FFF2-40B4-BE49-F238E27FC236}">
                <a16:creationId xmlns:a16="http://schemas.microsoft.com/office/drawing/2014/main" id="{F8E38865-8AE7-48E8-9A15-4D33A50FAB81}"/>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9048" y1="19206" x2="42063" y2="33492"/>
                        <a14:foregroundMark x1="42063" y1="33492" x2="44603" y2="41270"/>
                        <a14:foregroundMark x1="44603" y1="41270" x2="53810" y2="38889"/>
                        <a14:foregroundMark x1="53810" y1="38889" x2="61270" y2="33651"/>
                        <a14:foregroundMark x1="61270" y1="33651" x2="66508" y2="27143"/>
                        <a14:foregroundMark x1="66508" y1="27143" x2="67302" y2="23810"/>
                        <a14:foregroundMark x1="68254" y1="16508" x2="66349" y2="25714"/>
                        <a14:foregroundMark x1="66349" y1="25714" x2="50000" y2="49206"/>
                        <a14:foregroundMark x1="50000" y1="49206" x2="42222" y2="47460"/>
                        <a14:foregroundMark x1="42222" y1="47460" x2="39048" y2="43651"/>
                        <a14:foregroundMark x1="30794" y1="38254" x2="36984" y2="57937"/>
                        <a14:foregroundMark x1="36984" y1="57937" x2="44762" y2="60952"/>
                        <a14:foregroundMark x1="44762" y1="60952" x2="61429" y2="59524"/>
                        <a14:foregroundMark x1="61429" y1="59524" x2="70159" y2="54762"/>
                        <a14:foregroundMark x1="70159" y1="54762" x2="71905" y2="45714"/>
                        <a14:foregroundMark x1="71905" y1="45714" x2="68095" y2="38254"/>
                        <a14:foregroundMark x1="68095" y1="38254" x2="38254" y2="36032"/>
                        <a14:foregroundMark x1="38254" y1="36032" x2="32222" y2="39524"/>
                        <a14:foregroundMark x1="49683" y1="54286" x2="56349" y2="58571"/>
                        <a14:foregroundMark x1="56349" y1="58571" x2="64286" y2="57778"/>
                        <a14:foregroundMark x1="64286" y1="57778" x2="66349" y2="61905"/>
                        <a14:foregroundMark x1="67778" y1="40000" x2="69206" y2="44762"/>
                        <a14:foregroundMark x1="61270" y1="14286" x2="61270" y2="14286"/>
                        <a14:foregroundMark x1="58095" y1="22222" x2="58095" y2="26349"/>
                        <a14:foregroundMark x1="55714" y1="28095" x2="55556" y2="36032"/>
                        <a14:foregroundMark x1="55556" y1="36032" x2="55556" y2="36032"/>
                        <a14:foregroundMark x1="53492" y1="34603" x2="45873" y2="35397"/>
                        <a14:foregroundMark x1="45397" y1="27143" x2="41270" y2="30952"/>
                        <a14:foregroundMark x1="42381" y1="20635" x2="38730" y2="24921"/>
                        <a14:foregroundMark x1="37778" y1="14127" x2="31587" y2="17937"/>
                        <a14:backgroundMark x1="50000" y1="29048" x2="48413" y2="5079"/>
                        <a14:backgroundMark x1="33651" y1="9683" x2="24762" y2="9048"/>
                        <a14:backgroundMark x1="24762" y1="9048" x2="20635" y2="15873"/>
                        <a14:backgroundMark x1="20635" y1="15873" x2="20635" y2="57778"/>
                        <a14:backgroundMark x1="20635" y1="57778" x2="26190" y2="64127"/>
                        <a14:backgroundMark x1="26190" y1="64127" x2="26508" y2="65397"/>
                        <a14:backgroundMark x1="33492" y1="68254" x2="25238" y2="68730"/>
                        <a14:backgroundMark x1="25238" y1="68730" x2="18254" y2="72381"/>
                        <a14:backgroundMark x1="18254" y1="72381" x2="18413" y2="81270"/>
                        <a14:backgroundMark x1="18413" y1="81270" x2="25079" y2="86349"/>
                        <a14:backgroundMark x1="25079" y1="86349" x2="49365" y2="91746"/>
                        <a14:backgroundMark x1="49365" y1="91746" x2="66190" y2="86984"/>
                        <a14:backgroundMark x1="66190" y1="86984" x2="74444" y2="87778"/>
                        <a14:backgroundMark x1="74444" y1="87778" x2="81429" y2="83333"/>
                        <a14:backgroundMark x1="81429" y1="83333" x2="79524" y2="66349"/>
                        <a14:backgroundMark x1="79524" y1="66349" x2="75873" y2="58095"/>
                        <a14:backgroundMark x1="75873" y1="58095" x2="80317" y2="50159"/>
                        <a14:backgroundMark x1="80317" y1="50159" x2="80159" y2="42222"/>
                        <a14:backgroundMark x1="80159" y1="42222" x2="76032" y2="34762"/>
                        <a14:backgroundMark x1="76032" y1="34762" x2="78889" y2="16984"/>
                        <a14:backgroundMark x1="78889" y1="16984" x2="76667" y2="9048"/>
                        <a14:backgroundMark x1="76667" y1="9048" x2="68730" y2="8571"/>
                        <a14:backgroundMark x1="68730" y1="8571" x2="66825" y2="11587"/>
                        <a14:backgroundMark x1="65873" y1="66825" x2="73651" y2="67778"/>
                      </a14:backgroundRemoval>
                    </a14:imgEffect>
                  </a14:imgLayer>
                </a14:imgProps>
              </a:ext>
              <a:ext uri="{28A0092B-C50C-407E-A947-70E740481C1C}">
                <a14:useLocalDpi xmlns:a14="http://schemas.microsoft.com/office/drawing/2010/main" val="0"/>
              </a:ext>
            </a:extLst>
          </a:blip>
          <a:srcRect l="19495" t="10911" r="21413" b="10299"/>
          <a:stretch/>
        </p:blipFill>
        <p:spPr bwMode="auto">
          <a:xfrm>
            <a:off x="-1495116" y="1794953"/>
            <a:ext cx="165387" cy="22262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2" descr="main-image-Mario Banana Peel  by Lmullersman ">
            <a:extLst>
              <a:ext uri="{FF2B5EF4-FFF2-40B4-BE49-F238E27FC236}">
                <a16:creationId xmlns:a16="http://schemas.microsoft.com/office/drawing/2014/main" id="{ACF46E09-9944-4110-9660-B4A46A51462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33594" y1="60590" x2="34180" y2="75347"/>
                        <a14:foregroundMark x1="34961" y1="57986" x2="39258" y2="70833"/>
                      </a14:backgroundRemoval>
                    </a14:imgEffect>
                  </a14:imgLayer>
                </a14:imgProps>
              </a:ext>
              <a:ext uri="{28A0092B-C50C-407E-A947-70E740481C1C}">
                <a14:useLocalDpi xmlns:a14="http://schemas.microsoft.com/office/drawing/2010/main" val="0"/>
              </a:ext>
            </a:extLst>
          </a:blip>
          <a:srcRect l="22704" t="48982" r="48123" b="9719"/>
          <a:stretch/>
        </p:blipFill>
        <p:spPr bwMode="auto">
          <a:xfrm>
            <a:off x="-1762352" y="1842076"/>
            <a:ext cx="215900" cy="17192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4" descr="Image result for bob-omb pixel art">
            <a:extLst>
              <a:ext uri="{FF2B5EF4-FFF2-40B4-BE49-F238E27FC236}">
                <a16:creationId xmlns:a16="http://schemas.microsoft.com/office/drawing/2014/main" id="{A6BF0A61-CB43-462A-8851-E9C47F42351B}"/>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1975419" y="1869138"/>
            <a:ext cx="182562" cy="15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5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auntiepixelante.com/wp-content/uploads/2009/07/supermariobrosbeginning.png">
            <a:extLst>
              <a:ext uri="{FF2B5EF4-FFF2-40B4-BE49-F238E27FC236}">
                <a16:creationId xmlns:a16="http://schemas.microsoft.com/office/drawing/2014/main" id="{C0EC88FF-FAD3-4CD0-8A17-736AA3B6AFED}"/>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t="567" b="2"/>
          <a:stretch/>
        </p:blipFill>
        <p:spPr bwMode="auto">
          <a:xfrm>
            <a:off x="457200" y="234422"/>
            <a:ext cx="2284043" cy="2025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www.auntiepixelante.com/wp-content/uploads/2009/07/supermariobrosbeginning.png">
            <a:extLst>
              <a:ext uri="{FF2B5EF4-FFF2-40B4-BE49-F238E27FC236}">
                <a16:creationId xmlns:a16="http://schemas.microsoft.com/office/drawing/2014/main" id="{A7473F0B-BDFC-4588-A68C-7D8552DE33D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216" t="21159" r="47414" b="14031"/>
          <a:stretch/>
        </p:blipFill>
        <p:spPr bwMode="auto">
          <a:xfrm>
            <a:off x="1658589" y="718544"/>
            <a:ext cx="505956" cy="4721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auntiepixelante.com/wp-content/uploads/2009/07/supermariobrosbeginning.png">
            <a:extLst>
              <a:ext uri="{FF2B5EF4-FFF2-40B4-BE49-F238E27FC236}">
                <a16:creationId xmlns:a16="http://schemas.microsoft.com/office/drawing/2014/main" id="{7F715B56-EF75-416E-91B6-A9F3ACED87BC}"/>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a:ext>
            </a:extLst>
          </a:blip>
          <a:srcRect l="1" r="11901"/>
          <a:stretch/>
        </p:blipFill>
        <p:spPr bwMode="auto">
          <a:xfrm>
            <a:off x="598897" y="1871883"/>
            <a:ext cx="1889107" cy="6723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E02FFF-9468-4FFD-8094-E2AF092413AA}"/>
              </a:ext>
            </a:extLst>
          </p:cNvPr>
          <p:cNvSpPr/>
          <p:nvPr/>
        </p:nvSpPr>
        <p:spPr>
          <a:xfrm>
            <a:off x="467289" y="228600"/>
            <a:ext cx="2255456" cy="3199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www.auntiepixelante.com/wp-content/uploads/2009/07/supermariobrosbeginning.png">
            <a:extLst>
              <a:ext uri="{FF2B5EF4-FFF2-40B4-BE49-F238E27FC236}">
                <a16:creationId xmlns:a16="http://schemas.microsoft.com/office/drawing/2014/main" id="{EDBFC4D9-7B5D-4611-BA47-C0079A50029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300146"/>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auntiepixelante.com/wp-content/uploads/2009/07/supermariobrosbeginning.png">
            <a:extLst>
              <a:ext uri="{FF2B5EF4-FFF2-40B4-BE49-F238E27FC236}">
                <a16:creationId xmlns:a16="http://schemas.microsoft.com/office/drawing/2014/main" id="{C59B6070-28B7-44A0-A711-92F3D725B1C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45726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auntiepixelante.com/wp-content/uploads/2009/07/supermariobrosbeginning.png">
            <a:extLst>
              <a:ext uri="{FF2B5EF4-FFF2-40B4-BE49-F238E27FC236}">
                <a16:creationId xmlns:a16="http://schemas.microsoft.com/office/drawing/2014/main" id="{5FCAFEEC-56A7-4211-A267-7C62F650ADE9}"/>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61675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untiepixelante.com/wp-content/uploads/2009/07/supermariobrosbeginning.png">
            <a:extLst>
              <a:ext uri="{FF2B5EF4-FFF2-40B4-BE49-F238E27FC236}">
                <a16:creationId xmlns:a16="http://schemas.microsoft.com/office/drawing/2014/main" id="{9E1A3147-34F7-4E03-8DD3-BA6E274FDA2A}"/>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771491"/>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untiepixelante.com/wp-content/uploads/2009/07/supermariobrosbeginning.png">
            <a:extLst>
              <a:ext uri="{FF2B5EF4-FFF2-40B4-BE49-F238E27FC236}">
                <a16:creationId xmlns:a16="http://schemas.microsoft.com/office/drawing/2014/main" id="{D516FE2D-824D-46C7-8024-1F990631710B}"/>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2928605"/>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untiepixelante.com/wp-content/uploads/2009/07/supermariobrosbeginning.png">
            <a:extLst>
              <a:ext uri="{FF2B5EF4-FFF2-40B4-BE49-F238E27FC236}">
                <a16:creationId xmlns:a16="http://schemas.microsoft.com/office/drawing/2014/main" id="{8CD82906-4CA3-430C-9E50-F18A4A1A5147}"/>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2" r="32423" b="-6248"/>
          <a:stretch/>
        </p:blipFill>
        <p:spPr bwMode="auto">
          <a:xfrm>
            <a:off x="457201" y="3076199"/>
            <a:ext cx="2285999" cy="2815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auntiepixelante.com/wp-content/uploads/2009/07/supermariobrosbeginning.png">
            <a:extLst>
              <a:ext uri="{FF2B5EF4-FFF2-40B4-BE49-F238E27FC236}">
                <a16:creationId xmlns:a16="http://schemas.microsoft.com/office/drawing/2014/main" id="{B002C756-0BBB-4C58-821B-1507FDBD7159}"/>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67976" y="1723690"/>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auntiepixelante.com/wp-content/uploads/2009/07/supermariobrosbeginning.png">
            <a:extLst>
              <a:ext uri="{FF2B5EF4-FFF2-40B4-BE49-F238E27FC236}">
                <a16:creationId xmlns:a16="http://schemas.microsoft.com/office/drawing/2014/main" id="{C0A3C32D-AF29-4DDD-96CE-072030CE2811}"/>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2062555" y="1465957"/>
            <a:ext cx="220992" cy="2221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auntiepixelante.com/wp-content/uploads/2009/07/supermariobrosbeginning.png">
            <a:extLst>
              <a:ext uri="{FF2B5EF4-FFF2-40B4-BE49-F238E27FC236}">
                <a16:creationId xmlns:a16="http://schemas.microsoft.com/office/drawing/2014/main" id="{536CEDFA-1850-4BAF-A2FB-7B94249AE212}"/>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16885"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auntiepixelante.com/wp-content/uploads/2009/07/supermariobrosbeginning.png">
            <a:extLst>
              <a:ext uri="{FF2B5EF4-FFF2-40B4-BE49-F238E27FC236}">
                <a16:creationId xmlns:a16="http://schemas.microsoft.com/office/drawing/2014/main" id="{0F5094E4-0B6A-4C24-8D8E-DDFF9EE6F33A}"/>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8577" t="22352" r="28104" b="49210"/>
          <a:stretch/>
        </p:blipFill>
        <p:spPr bwMode="auto">
          <a:xfrm>
            <a:off x="2292488" y="1465957"/>
            <a:ext cx="142265" cy="2071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auntiepixelante.com/wp-content/uploads/2009/07/supermariobrosbeginning.png">
            <a:extLst>
              <a:ext uri="{FF2B5EF4-FFF2-40B4-BE49-F238E27FC236}">
                <a16:creationId xmlns:a16="http://schemas.microsoft.com/office/drawing/2014/main" id="{BB4EB5DE-32B4-47D1-8DA7-0ECC362FF35B}"/>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810158" y="1787171"/>
            <a:ext cx="220992" cy="22218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DAC034-49D9-4BAD-9749-5209B6370B46}"/>
              </a:ext>
            </a:extLst>
          </p:cNvPr>
          <p:cNvSpPr txBox="1"/>
          <p:nvPr/>
        </p:nvSpPr>
        <p:spPr>
          <a:xfrm>
            <a:off x="679188" y="439076"/>
            <a:ext cx="1840066" cy="307685"/>
          </a:xfrm>
          <a:prstGeom prst="rect">
            <a:avLst/>
          </a:prstGeom>
          <a:noFill/>
          <a:effectLst/>
        </p:spPr>
        <p:txBody>
          <a:bodyPr wrap="square" rtlCol="0">
            <a:spAutoFit/>
          </a:bodyPr>
          <a:lstStyle/>
          <a:p>
            <a:pPr algn="ctr"/>
            <a:r>
              <a:rPr lang="en-US" sz="1400" b="1" dirty="0">
                <a:latin typeface="Montserrat ExtraBold" panose="00000900000000000000" pitchFamily="2" charset="0"/>
              </a:rPr>
              <a:t>Position</a:t>
            </a:r>
          </a:p>
        </p:txBody>
      </p:sp>
      <p:sp>
        <p:nvSpPr>
          <p:cNvPr id="18" name="TextBox 17">
            <a:extLst>
              <a:ext uri="{FF2B5EF4-FFF2-40B4-BE49-F238E27FC236}">
                <a16:creationId xmlns:a16="http://schemas.microsoft.com/office/drawing/2014/main" id="{F27A1D70-BA3E-435A-8950-596809226983}"/>
              </a:ext>
            </a:extLst>
          </p:cNvPr>
          <p:cNvSpPr txBox="1"/>
          <p:nvPr/>
        </p:nvSpPr>
        <p:spPr>
          <a:xfrm>
            <a:off x="1161443" y="2578216"/>
            <a:ext cx="630924" cy="523220"/>
          </a:xfrm>
          <a:prstGeom prst="rect">
            <a:avLst/>
          </a:prstGeom>
          <a:noFill/>
          <a:effectLst/>
        </p:spPr>
        <p:txBody>
          <a:bodyPr wrap="square" rtlCol="0">
            <a:spAutoFit/>
          </a:bodyPr>
          <a:lstStyle/>
          <a:p>
            <a:r>
              <a:rPr lang="en-US" sz="2800" b="1" dirty="0">
                <a:effectLst>
                  <a:outerShdw blurRad="50800" dist="38100" dir="2700000" algn="tl" rotWithShape="0">
                    <a:prstClr val="black">
                      <a:alpha val="40000"/>
                    </a:prstClr>
                  </a:outerShdw>
                </a:effectLst>
              </a:rPr>
              <a:t>10</a:t>
            </a:r>
            <a:endParaRPr lang="en-US" sz="2000" b="1" dirty="0">
              <a:effectLst>
                <a:outerShdw blurRad="50800" dist="38100" dir="2700000" algn="tl" rotWithShape="0">
                  <a:prstClr val="black">
                    <a:alpha val="40000"/>
                  </a:prstClr>
                </a:outerShdw>
              </a:effectLst>
            </a:endParaRPr>
          </a:p>
        </p:txBody>
      </p:sp>
      <p:pic>
        <p:nvPicPr>
          <p:cNvPr id="19" name="Picture 2" descr="http://www.mariowiki.com/images/2/29/PrincessPeachEmblem.png">
            <a:extLst>
              <a:ext uri="{FF2B5EF4-FFF2-40B4-BE49-F238E27FC236}">
                <a16:creationId xmlns:a16="http://schemas.microsoft.com/office/drawing/2014/main" id="{025C5F10-843A-4F15-AAED-AE59110B597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4932" y="2570078"/>
            <a:ext cx="539496" cy="5394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9E85778-D987-49F2-9104-F4E35C0F9185}"/>
              </a:ext>
            </a:extLst>
          </p:cNvPr>
          <p:cNvGrpSpPr/>
          <p:nvPr/>
        </p:nvGrpSpPr>
        <p:grpSpPr>
          <a:xfrm>
            <a:off x="457200" y="2241544"/>
            <a:ext cx="2286000" cy="92100"/>
            <a:chOff x="-2506971" y="1310005"/>
            <a:chExt cx="2313350" cy="92075"/>
          </a:xfrm>
        </p:grpSpPr>
        <p:pic>
          <p:nvPicPr>
            <p:cNvPr id="24" name="Picture 2" descr="http://www.auntiepixelante.com/wp-content/uploads/2009/07/supermariobrosbeginning.png">
              <a:extLst>
                <a:ext uri="{FF2B5EF4-FFF2-40B4-BE49-F238E27FC236}">
                  <a16:creationId xmlns:a16="http://schemas.microsoft.com/office/drawing/2014/main" id="{DCC32A81-85D2-4F14-8CC6-07E085E485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25069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auntiepixelante.com/wp-content/uploads/2009/07/supermariobrosbeginning.png">
              <a:extLst>
                <a:ext uri="{FF2B5EF4-FFF2-40B4-BE49-F238E27FC236}">
                  <a16:creationId xmlns:a16="http://schemas.microsoft.com/office/drawing/2014/main" id="{EF0B0572-E87C-4B82-92B6-9A297C0B4F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327" t="93100" r="28946" b="-864"/>
            <a:stretch/>
          </p:blipFill>
          <p:spPr bwMode="auto">
            <a:xfrm>
              <a:off x="-1355671" y="1310005"/>
              <a:ext cx="1162050" cy="9207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Snip Same Side Corner Rectangle 25"/>
          <p:cNvSpPr/>
          <p:nvPr/>
        </p:nvSpPr>
        <p:spPr>
          <a:xfrm flipV="1">
            <a:off x="2280554" y="228600"/>
            <a:ext cx="234046" cy="292815"/>
          </a:xfrm>
          <a:prstGeom prst="snip2SameRect">
            <a:avLst/>
          </a:prstGeom>
          <a:solidFill>
            <a:schemeClr val="bg1"/>
          </a:solidFill>
          <a:ln w="127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28" name="Picture 2" descr="http://www.auntiepixelante.com/wp-content/uploads/2009/07/supermariobrosbeginning.png">
            <a:extLst>
              <a:ext uri="{FF2B5EF4-FFF2-40B4-BE49-F238E27FC236}">
                <a16:creationId xmlns:a16="http://schemas.microsoft.com/office/drawing/2014/main" id="{34F9C0AC-FC95-4974-8045-214E712739E0}"/>
              </a:ext>
            </a:extLst>
          </p:cNvPr>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a:ext>
            </a:extLst>
          </a:blip>
          <a:srcRect l="19482" t="1390" r="32423" b="23083"/>
          <a:stretch/>
        </p:blipFill>
        <p:spPr bwMode="auto">
          <a:xfrm>
            <a:off x="457201" y="3226171"/>
            <a:ext cx="2285999" cy="2028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bob-omb pixel art">
            <a:extLst>
              <a:ext uri="{FF2B5EF4-FFF2-40B4-BE49-F238E27FC236}">
                <a16:creationId xmlns:a16="http://schemas.microsoft.com/office/drawing/2014/main" id="{9AB66246-136F-453B-9378-15499E7D331C}"/>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23596" y1="52910" x2="43258" y2="53439"/>
                      </a14:backgroundRemoval>
                    </a14:imgEffect>
                  </a14:imgLayer>
                </a14:imgProps>
              </a:ext>
              <a:ext uri="{28A0092B-C50C-407E-A947-70E740481C1C}">
                <a14:useLocalDpi xmlns:a14="http://schemas.microsoft.com/office/drawing/2010/main" val="0"/>
              </a:ext>
            </a:extLst>
          </a:blip>
          <a:srcRect l="19734" t="34141" r="32464" b="19915"/>
          <a:stretch/>
        </p:blipFill>
        <p:spPr bwMode="auto">
          <a:xfrm>
            <a:off x="2306296" y="296174"/>
            <a:ext cx="182562" cy="15766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1C0C135-4B6D-4CFF-8F4A-50C80C771690}"/>
              </a:ext>
            </a:extLst>
          </p:cNvPr>
          <p:cNvSpPr txBox="1"/>
          <p:nvPr/>
        </p:nvSpPr>
        <p:spPr>
          <a:xfrm>
            <a:off x="679451" y="3136900"/>
            <a:ext cx="1835149" cy="266700"/>
          </a:xfrm>
          <a:prstGeom prst="rect">
            <a:avLst/>
          </a:prstGeom>
          <a:noFill/>
          <a:ln>
            <a:noFill/>
          </a:ln>
          <a:effectLst/>
        </p:spPr>
        <p:txBody>
          <a:bodyPr wrap="square" rtlCol="0" anchor="ctr">
            <a:noAutofit/>
          </a:bodyPr>
          <a:lstStyle/>
          <a:p>
            <a:pPr algn="ctr"/>
            <a:r>
              <a:rPr lang="en-US" sz="600" i="1" dirty="0">
                <a:latin typeface="Montserrat Medium" panose="00000600000000000000" pitchFamily="2" charset="0"/>
                <a:ea typeface="Open Sans" panose="020B0606030504020204" pitchFamily="34" charset="0"/>
                <a:cs typeface="Open Sans" panose="020B0606030504020204" pitchFamily="34" charset="0"/>
              </a:rPr>
              <a:t>Cutting it a bit close.</a:t>
            </a:r>
          </a:p>
        </p:txBody>
      </p:sp>
      <p:pic>
        <p:nvPicPr>
          <p:cNvPr id="72" name="Picture 2" descr="http://www.auntiepixelante.com/wp-content/uploads/2009/07/supermariobrosbeginning.pn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628032" y="551607"/>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www.auntiepixelante.com/wp-content/uploads/2009/07/supermariobrosbeginning.pn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557672" y="772587"/>
            <a:ext cx="241300" cy="22224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www.auntiepixelante.com/wp-content/uploads/2009/07/supermariobrosbeginning.pn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214772" y="1839387"/>
            <a:ext cx="241300" cy="22224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6EA737D-99B0-4F6D-879E-9DFDD57F78C6}"/>
              </a:ext>
            </a:extLst>
          </p:cNvPr>
          <p:cNvGrpSpPr/>
          <p:nvPr/>
        </p:nvGrpSpPr>
        <p:grpSpPr>
          <a:xfrm>
            <a:off x="658563" y="755912"/>
            <a:ext cx="1925888" cy="1323439"/>
            <a:chOff x="5029200" y="638927"/>
            <a:chExt cx="2759930" cy="1323834"/>
          </a:xfrm>
        </p:grpSpPr>
        <p:sp>
          <p:nvSpPr>
            <p:cNvPr id="22" name="TextBox 21">
              <a:extLst>
                <a:ext uri="{FF2B5EF4-FFF2-40B4-BE49-F238E27FC236}">
                  <a16:creationId xmlns:a16="http://schemas.microsoft.com/office/drawing/2014/main" id="{75AB8E93-0DD4-469D-B3F8-772557F6173B}"/>
                </a:ext>
              </a:extLst>
            </p:cNvPr>
            <p:cNvSpPr txBox="1"/>
            <p:nvPr/>
          </p:nvSpPr>
          <p:spPr>
            <a:xfrm>
              <a:off x="6836939" y="719363"/>
              <a:ext cx="952191" cy="461803"/>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latin typeface="Super Mario 256" pitchFamily="2" charset="0"/>
                </a:rPr>
                <a:t>th</a:t>
              </a:r>
              <a:endParaRPr lang="en-US" sz="3200" dirty="0">
                <a:effectLst>
                  <a:outerShdw blurRad="50800" dist="38100" dir="2700000" algn="tl" rotWithShape="0">
                    <a:prstClr val="black">
                      <a:alpha val="40000"/>
                    </a:prstClr>
                  </a:outerShdw>
                </a:effectLst>
                <a:latin typeface="Super Mario 256" pitchFamily="2" charset="0"/>
              </a:endParaRPr>
            </a:p>
          </p:txBody>
        </p:sp>
        <p:sp>
          <p:nvSpPr>
            <p:cNvPr id="21" name="TextBox 20">
              <a:extLst>
                <a:ext uri="{FF2B5EF4-FFF2-40B4-BE49-F238E27FC236}">
                  <a16:creationId xmlns:a16="http://schemas.microsoft.com/office/drawing/2014/main" id="{9C1D27F4-6AF6-4ECA-95B7-CA29D47380FE}"/>
                </a:ext>
              </a:extLst>
            </p:cNvPr>
            <p:cNvSpPr txBox="1"/>
            <p:nvPr/>
          </p:nvSpPr>
          <p:spPr>
            <a:xfrm>
              <a:off x="5029200" y="638927"/>
              <a:ext cx="2430734" cy="1323834"/>
            </a:xfrm>
            <a:prstGeom prst="rect">
              <a:avLst/>
            </a:prstGeom>
            <a:noFill/>
          </p:spPr>
          <p:txBody>
            <a:bodyPr wrap="square" rtlCol="0">
              <a:spAutoFit/>
            </a:bodyPr>
            <a:lstStyle/>
            <a:p>
              <a:pPr algn="ctr"/>
              <a:r>
                <a:rPr lang="en-US" sz="8000" dirty="0">
                  <a:effectLst>
                    <a:outerShdw blurRad="50800" dist="38100" dir="2700000" algn="tl" rotWithShape="0">
                      <a:prstClr val="black">
                        <a:alpha val="40000"/>
                      </a:prstClr>
                    </a:outerShdw>
                  </a:effectLst>
                  <a:latin typeface="Super Mario 256" pitchFamily="2" charset="0"/>
                </a:rPr>
                <a:t>11</a:t>
              </a:r>
              <a:endParaRPr lang="en-US" sz="9600" dirty="0">
                <a:effectLst>
                  <a:outerShdw blurRad="50800" dist="38100" dir="2700000" algn="tl" rotWithShape="0">
                    <a:prstClr val="black">
                      <a:alpha val="40000"/>
                    </a:prstClr>
                  </a:outerShdw>
                </a:effectLst>
                <a:latin typeface="Super Mario 256" pitchFamily="2" charset="0"/>
              </a:endParaRPr>
            </a:p>
          </p:txBody>
        </p:sp>
      </p:grpSp>
      <p:pic>
        <p:nvPicPr>
          <p:cNvPr id="75" name="Picture 2" descr="http://www.auntiepixelante.com/wp-content/uploads/2009/07/supermariobrosbeginning.pn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a:ext>
            </a:extLst>
          </a:blip>
          <a:srcRect l="51206" t="22352" r="28104" b="47146"/>
          <a:stretch/>
        </p:blipFill>
        <p:spPr bwMode="auto">
          <a:xfrm>
            <a:off x="1146192" y="292527"/>
            <a:ext cx="241300" cy="22224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7B1D3CC-0CD6-4CD0-94AA-C8BD654B3F2E}"/>
              </a:ext>
            </a:extLst>
          </p:cNvPr>
          <p:cNvGrpSpPr/>
          <p:nvPr/>
        </p:nvGrpSpPr>
        <p:grpSpPr>
          <a:xfrm>
            <a:off x="457200" y="228600"/>
            <a:ext cx="6852119" cy="9601200"/>
            <a:chOff x="463081" y="228600"/>
            <a:chExt cx="6852119" cy="9601200"/>
          </a:xfrm>
        </p:grpSpPr>
        <p:grpSp>
          <p:nvGrpSpPr>
            <p:cNvPr id="31" name="Group 30">
              <a:extLst>
                <a:ext uri="{FF2B5EF4-FFF2-40B4-BE49-F238E27FC236}">
                  <a16:creationId xmlns:a16="http://schemas.microsoft.com/office/drawing/2014/main" id="{2F0DD1F1-1076-452B-AF8E-C69B0B215B0C}"/>
                </a:ext>
              </a:extLst>
            </p:cNvPr>
            <p:cNvGrpSpPr/>
            <p:nvPr/>
          </p:nvGrpSpPr>
          <p:grpSpPr>
            <a:xfrm>
              <a:off x="463081" y="228600"/>
              <a:ext cx="6852119" cy="3200400"/>
              <a:chOff x="463081" y="228600"/>
              <a:chExt cx="6852119" cy="3200400"/>
            </a:xfrm>
          </p:grpSpPr>
          <p:sp>
            <p:nvSpPr>
              <p:cNvPr id="40" name="Rectangle 39"/>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D0BB94C6-BA50-4E33-8726-936320305539}"/>
                </a:ext>
              </a:extLst>
            </p:cNvPr>
            <p:cNvGrpSpPr/>
            <p:nvPr/>
          </p:nvGrpSpPr>
          <p:grpSpPr>
            <a:xfrm>
              <a:off x="463081" y="3429000"/>
              <a:ext cx="6852119" cy="3200400"/>
              <a:chOff x="463081" y="228600"/>
              <a:chExt cx="6852119" cy="3200400"/>
            </a:xfrm>
          </p:grpSpPr>
          <p:sp>
            <p:nvSpPr>
              <p:cNvPr id="37" name="Rectangle 36">
                <a:extLst>
                  <a:ext uri="{FF2B5EF4-FFF2-40B4-BE49-F238E27FC236}">
                    <a16:creationId xmlns:a16="http://schemas.microsoft.com/office/drawing/2014/main" id="{3B0C87D2-1CD9-469E-8F17-DFDB3D08AB4B}"/>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3EFF6EF-99F6-4190-91A9-57EE2863174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4FAE999-C4CC-47BF-8B72-1B6689252A81}"/>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61ECC24-5033-434B-B692-8C42429668C5}"/>
                </a:ext>
              </a:extLst>
            </p:cNvPr>
            <p:cNvGrpSpPr/>
            <p:nvPr/>
          </p:nvGrpSpPr>
          <p:grpSpPr>
            <a:xfrm>
              <a:off x="463081" y="6629400"/>
              <a:ext cx="6852119" cy="3200400"/>
              <a:chOff x="463081" y="228600"/>
              <a:chExt cx="6852119" cy="3200400"/>
            </a:xfrm>
          </p:grpSpPr>
          <p:sp>
            <p:nvSpPr>
              <p:cNvPr id="34" name="Rectangle 33">
                <a:extLst>
                  <a:ext uri="{FF2B5EF4-FFF2-40B4-BE49-F238E27FC236}">
                    <a16:creationId xmlns:a16="http://schemas.microsoft.com/office/drawing/2014/main" id="{530EF238-2064-4484-A0CF-5A1D92E79B7D}"/>
                  </a:ext>
                </a:extLst>
              </p:cNvPr>
              <p:cNvSpPr/>
              <p:nvPr/>
            </p:nvSpPr>
            <p:spPr>
              <a:xfrm>
                <a:off x="2749353"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CD1103-0422-4EA4-903B-E78078509829}"/>
                  </a:ext>
                </a:extLst>
              </p:cNvPr>
              <p:cNvSpPr/>
              <p:nvPr/>
            </p:nvSpPr>
            <p:spPr>
              <a:xfrm>
                <a:off x="5029200"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743667-B2C0-43F5-A808-3689CEF4CB49}"/>
                  </a:ext>
                </a:extLst>
              </p:cNvPr>
              <p:cNvSpPr/>
              <p:nvPr/>
            </p:nvSpPr>
            <p:spPr>
              <a:xfrm>
                <a:off x="463081" y="228600"/>
                <a:ext cx="2286000" cy="3200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948216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14964</TotalTime>
  <Words>4892</Words>
  <Application>Microsoft Office PowerPoint</Application>
  <PresentationFormat>Custom</PresentationFormat>
  <Paragraphs>1066</Paragraphs>
  <Slides>24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Baskerville Old Face</vt:lpstr>
      <vt:lpstr>Calibri</vt:lpstr>
      <vt:lpstr>Calibri Light</vt:lpstr>
      <vt:lpstr>Monotype Corsiva</vt:lpstr>
      <vt:lpstr>Montserrat</vt:lpstr>
      <vt:lpstr>Montserrat ExtraBold</vt:lpstr>
      <vt:lpstr>Montserrat Medium</vt:lpstr>
      <vt:lpstr>Open Sans</vt:lpstr>
      <vt:lpstr>Roboto Light</vt:lpstr>
      <vt:lpstr>Super Mario 256</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dc:creator>
  <cp:lastModifiedBy>Seth Carter</cp:lastModifiedBy>
  <cp:revision>764</cp:revision>
  <cp:lastPrinted>2018-07-17T13:59:53Z</cp:lastPrinted>
  <dcterms:created xsi:type="dcterms:W3CDTF">2016-05-23T00:36:38Z</dcterms:created>
  <dcterms:modified xsi:type="dcterms:W3CDTF">2018-11-07T15:14:32Z</dcterms:modified>
</cp:coreProperties>
</file>